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92" r:id="rId4"/>
    <p:sldId id="281" r:id="rId5"/>
    <p:sldId id="298" r:id="rId6"/>
    <p:sldId id="299" r:id="rId7"/>
    <p:sldId id="289" r:id="rId8"/>
    <p:sldId id="276" r:id="rId9"/>
    <p:sldId id="286" r:id="rId10"/>
    <p:sldId id="261" r:id="rId11"/>
    <p:sldId id="301" r:id="rId12"/>
    <p:sldId id="288" r:id="rId13"/>
    <p:sldId id="287" r:id="rId14"/>
    <p:sldId id="278" r:id="rId15"/>
    <p:sldId id="279" r:id="rId16"/>
    <p:sldId id="258" r:id="rId17"/>
    <p:sldId id="290" r:id="rId18"/>
    <p:sldId id="294" r:id="rId19"/>
    <p:sldId id="268" r:id="rId20"/>
    <p:sldId id="269" r:id="rId21"/>
    <p:sldId id="295" r:id="rId22"/>
    <p:sldId id="266" r:id="rId23"/>
    <p:sldId id="296" r:id="rId24"/>
    <p:sldId id="270" r:id="rId25"/>
    <p:sldId id="271" r:id="rId26"/>
    <p:sldId id="297" r:id="rId27"/>
    <p:sldId id="265" r:id="rId28"/>
    <p:sldId id="300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85"/>
    <p:restoredTop sz="64629"/>
  </p:normalViewPr>
  <p:slideViewPr>
    <p:cSldViewPr snapToGrid="0" snapToObjects="1">
      <p:cViewPr varScale="1">
        <p:scale>
          <a:sx n="103" d="100"/>
          <a:sy n="103" d="100"/>
        </p:scale>
        <p:origin x="176" y="6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4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tim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ESECFSE2018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ESECFSE2018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tim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tim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ESECFSE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tim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ESECFSE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ESECFSE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tim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tim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tim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stm/hg/ddj/ESECFSE2018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Sheet1!$B$26:$I$26</c:f>
              <c:strCache>
                <c:ptCount val="8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</c:strCache>
            </c:strRef>
          </c:cat>
          <c:val>
            <c:numRef>
              <c:f>Sheet1!$B$27:$I$27</c:f>
              <c:numCache>
                <c:formatCode>General</c:formatCode>
                <c:ptCount val="8"/>
                <c:pt idx="0">
                  <c:v>9947</c:v>
                </c:pt>
                <c:pt idx="1">
                  <c:v>150195</c:v>
                </c:pt>
                <c:pt idx="2">
                  <c:v>35037</c:v>
                </c:pt>
                <c:pt idx="3">
                  <c:v>75907</c:v>
                </c:pt>
                <c:pt idx="4">
                  <c:v>18462</c:v>
                </c:pt>
                <c:pt idx="5">
                  <c:v>6792</c:v>
                </c:pt>
                <c:pt idx="6">
                  <c:v>1426</c:v>
                </c:pt>
                <c:pt idx="7">
                  <c:v>3072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E-974C-9DD2-7DFAC9A3E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431798399"/>
        <c:axId val="431066831"/>
      </c:barChart>
      <c:catAx>
        <c:axId val="431798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31066831"/>
        <c:crosses val="autoZero"/>
        <c:auto val="1"/>
        <c:lblAlgn val="ctr"/>
        <c:lblOffset val="100"/>
        <c:noMultiLvlLbl val="0"/>
      </c:catAx>
      <c:valAx>
        <c:axId val="43106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31798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Sheet2!$A$32</c:f>
              <c:strCache>
                <c:ptCount val="1"/>
                <c:pt idx="0">
                  <c:v>DDP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Sheet2!$B$31:$G$31</c:f>
              <c:strCache>
                <c:ptCount val="6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</c:strCache>
            </c:strRef>
          </c:cat>
          <c:val>
            <c:numRef>
              <c:f>Sheet2!$B$32:$G$32</c:f>
              <c:numCache>
                <c:formatCode>General</c:formatCode>
                <c:ptCount val="6"/>
                <c:pt idx="0">
                  <c:v>88</c:v>
                </c:pt>
                <c:pt idx="1">
                  <c:v>260</c:v>
                </c:pt>
                <c:pt idx="2">
                  <c:v>64</c:v>
                </c:pt>
                <c:pt idx="3">
                  <c:v>203</c:v>
                </c:pt>
                <c:pt idx="4">
                  <c:v>225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F-854F-B9DA-F117083F14C0}"/>
            </c:ext>
          </c:extLst>
        </c:ser>
        <c:ser>
          <c:idx val="1"/>
          <c:order val="1"/>
          <c:tx>
            <c:strRef>
              <c:f>Sheet2!$A$33</c:f>
              <c:strCache>
                <c:ptCount val="1"/>
                <c:pt idx="0">
                  <c:v>DDJ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Sheet2!$B$31:$G$31</c:f>
              <c:strCache>
                <c:ptCount val="6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</c:strCache>
            </c:strRef>
          </c:cat>
          <c:val>
            <c:numRef>
              <c:f>Sheet2!$B$33:$G$33</c:f>
              <c:numCache>
                <c:formatCode>General</c:formatCode>
                <c:ptCount val="6"/>
                <c:pt idx="0">
                  <c:v>71</c:v>
                </c:pt>
                <c:pt idx="1">
                  <c:v>373</c:v>
                </c:pt>
                <c:pt idx="2">
                  <c:v>173</c:v>
                </c:pt>
                <c:pt idx="3">
                  <c:v>446</c:v>
                </c:pt>
                <c:pt idx="4">
                  <c:v>280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F-854F-B9DA-F117083F1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002287"/>
        <c:axId val="436003967"/>
      </c:barChart>
      <c:catAx>
        <c:axId val="43600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36003967"/>
        <c:crosses val="autoZero"/>
        <c:auto val="1"/>
        <c:lblAlgn val="ctr"/>
        <c:lblOffset val="100"/>
        <c:noMultiLvlLbl val="0"/>
      </c:catAx>
      <c:valAx>
        <c:axId val="43600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3600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Sheet2!$B$19</c:f>
              <c:strCache>
                <c:ptCount val="1"/>
                <c:pt idx="0">
                  <c:v>DDP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Sheet2!$A$20:$A$26</c:f>
              <c:strCache>
                <c:ptCount val="7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  <c:pt idx="6">
                  <c:v>Total</c:v>
                </c:pt>
              </c:strCache>
            </c:strRef>
          </c:cat>
          <c:val>
            <c:numRef>
              <c:f>Sheet2!$B$20:$B$26</c:f>
              <c:numCache>
                <c:formatCode>General</c:formatCode>
                <c:ptCount val="7"/>
                <c:pt idx="0">
                  <c:v>0.93</c:v>
                </c:pt>
                <c:pt idx="1">
                  <c:v>0.77900000000000003</c:v>
                </c:pt>
                <c:pt idx="2">
                  <c:v>0.80700000000000005</c:v>
                </c:pt>
                <c:pt idx="3">
                  <c:v>0.84399999999999997</c:v>
                </c:pt>
                <c:pt idx="4">
                  <c:v>0.66800000000000004</c:v>
                </c:pt>
                <c:pt idx="5">
                  <c:v>0.95</c:v>
                </c:pt>
                <c:pt idx="6">
                  <c:v>0.78600000000000003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8-754C-9778-D2B8FE45DF79}"/>
            </c:ext>
          </c:extLst>
        </c:ser>
        <c:ser>
          <c:idx val="1"/>
          <c:order val="1"/>
          <c:tx>
            <c:strRef>
              <c:f>Sheet2!$C$19</c:f>
              <c:strCache>
                <c:ptCount val="1"/>
                <c:pt idx="0">
                  <c:v>DDJ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Sheet2!$A$20:$A$26</c:f>
              <c:strCache>
                <c:ptCount val="7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  <c:pt idx="6">
                  <c:v>Total</c:v>
                </c:pt>
              </c:strCache>
            </c:strRef>
          </c:cat>
          <c:val>
            <c:numRef>
              <c:f>Sheet2!$C$20:$C$26</c:f>
              <c:numCache>
                <c:formatCode>General</c:formatCode>
                <c:ptCount val="7"/>
                <c:pt idx="0">
                  <c:v>1</c:v>
                </c:pt>
                <c:pt idx="1">
                  <c:v>0.99099999999999999</c:v>
                </c:pt>
                <c:pt idx="2">
                  <c:v>0.98599999999999999</c:v>
                </c:pt>
                <c:pt idx="3">
                  <c:v>0.95299999999999996</c:v>
                </c:pt>
                <c:pt idx="4">
                  <c:v>0.96499999999999997</c:v>
                </c:pt>
                <c:pt idx="5">
                  <c:v>1</c:v>
                </c:pt>
                <c:pt idx="6">
                  <c:v>0.97599999999999998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8-754C-9778-D2B8FE45D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855920"/>
        <c:axId val="328739312"/>
      </c:barChart>
      <c:catAx>
        <c:axId val="32885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8739312"/>
        <c:crosses val="autoZero"/>
        <c:auto val="1"/>
        <c:lblAlgn val="ctr"/>
        <c:lblOffset val="100"/>
        <c:noMultiLvlLbl val="0"/>
      </c:catAx>
      <c:valAx>
        <c:axId val="32873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885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752812208048983"/>
          <c:y val="5.4421768707482991E-2"/>
          <c:w val="0.35292553196505894"/>
          <c:h val="7.843543550864191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Sheet2!$B$28</c:f>
              <c:strCache>
                <c:ptCount val="1"/>
                <c:pt idx="0">
                  <c:v>DDP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Sheet2!$A$29:$A$34</c:f>
              <c:strCache>
                <c:ptCount val="6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</c:strCache>
            </c:strRef>
          </c:cat>
          <c:val>
            <c:numRef>
              <c:f>Sheet2!$B$29:$B$34</c:f>
              <c:numCache>
                <c:formatCode>General</c:formatCode>
                <c:ptCount val="6"/>
                <c:pt idx="0">
                  <c:v>115</c:v>
                </c:pt>
                <c:pt idx="1">
                  <c:v>566</c:v>
                </c:pt>
                <c:pt idx="2">
                  <c:v>192</c:v>
                </c:pt>
                <c:pt idx="3">
                  <c:v>422</c:v>
                </c:pt>
                <c:pt idx="4">
                  <c:v>461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C-AF4C-AAE7-BC0DDD037D93}"/>
            </c:ext>
          </c:extLst>
        </c:ser>
        <c:ser>
          <c:idx val="1"/>
          <c:order val="1"/>
          <c:tx>
            <c:strRef>
              <c:f>Sheet2!$C$28</c:f>
              <c:strCache>
                <c:ptCount val="1"/>
                <c:pt idx="0">
                  <c:v>DDJ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Sheet2!$A$29:$A$34</c:f>
              <c:strCache>
                <c:ptCount val="6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</c:strCache>
            </c:strRef>
          </c:cat>
          <c:val>
            <c:numRef>
              <c:f>Sheet2!$C$29:$C$34</c:f>
              <c:numCache>
                <c:formatCode>General</c:formatCode>
                <c:ptCount val="6"/>
                <c:pt idx="0">
                  <c:v>125</c:v>
                </c:pt>
                <c:pt idx="1">
                  <c:v>546</c:v>
                </c:pt>
                <c:pt idx="2">
                  <c:v>276</c:v>
                </c:pt>
                <c:pt idx="3">
                  <c:v>573</c:v>
                </c:pt>
                <c:pt idx="4">
                  <c:v>315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EC-AF4C-AAE7-BC0DDD037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815168"/>
        <c:axId val="329580080"/>
      </c:barChart>
      <c:catAx>
        <c:axId val="33281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9580080"/>
        <c:crosses val="autoZero"/>
        <c:auto val="1"/>
        <c:lblAlgn val="ctr"/>
        <c:lblOffset val="100"/>
        <c:noMultiLvlLbl val="0"/>
      </c:catAx>
      <c:valAx>
        <c:axId val="3295800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281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553391193375762"/>
          <c:y val="5.5814690528523721E-3"/>
          <c:w val="0.32460280462001095"/>
          <c:h val="7.890892143155002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Sheet2!$A$20</c:f>
              <c:strCache>
                <c:ptCount val="1"/>
                <c:pt idx="0">
                  <c:v>DDP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Sheet2!$B$19:$G$19</c:f>
              <c:strCache>
                <c:ptCount val="6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</c:strCache>
            </c:strRef>
          </c:cat>
          <c:val>
            <c:numRef>
              <c:f>Sheet2!$B$20:$G$20</c:f>
              <c:numCache>
                <c:formatCode>[h]:mm:ss</c:formatCode>
                <c:ptCount val="6"/>
                <c:pt idx="0" formatCode="h:mm:ss">
                  <c:v>1.7743055555555554E-2</c:v>
                </c:pt>
                <c:pt idx="1">
                  <c:v>0.45063657407407409</c:v>
                </c:pt>
                <c:pt idx="2">
                  <c:v>2.7025462962963265E-2</c:v>
                </c:pt>
                <c:pt idx="3">
                  <c:v>0.11060185185185184</c:v>
                </c:pt>
                <c:pt idx="4">
                  <c:v>0.39061342592592596</c:v>
                </c:pt>
                <c:pt idx="5">
                  <c:v>2.5162037037037011E-2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4-994D-8C6F-5F7920757D02}"/>
            </c:ext>
          </c:extLst>
        </c:ser>
        <c:ser>
          <c:idx val="1"/>
          <c:order val="1"/>
          <c:tx>
            <c:strRef>
              <c:f>Sheet2!$A$21</c:f>
              <c:strCache>
                <c:ptCount val="1"/>
                <c:pt idx="0">
                  <c:v>DDJ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Sheet2!$B$19:$G$19</c:f>
              <c:strCache>
                <c:ptCount val="6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</c:strCache>
            </c:strRef>
          </c:cat>
          <c:val>
            <c:numRef>
              <c:f>Sheet2!$B$21:$G$21</c:f>
              <c:numCache>
                <c:formatCode>[h]:mm:ss</c:formatCode>
                <c:ptCount val="6"/>
                <c:pt idx="0" formatCode="h:mm:ss">
                  <c:v>4.9722222222222279E-2</c:v>
                </c:pt>
                <c:pt idx="1">
                  <c:v>0.75812500000000016</c:v>
                </c:pt>
                <c:pt idx="2">
                  <c:v>0.18309027777777787</c:v>
                </c:pt>
                <c:pt idx="3">
                  <c:v>0.47703703703703693</c:v>
                </c:pt>
                <c:pt idx="4">
                  <c:v>0.4177893518518519</c:v>
                </c:pt>
                <c:pt idx="5">
                  <c:v>6.9027777777777799E-2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04-994D-8C6F-5F7920757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104447"/>
        <c:axId val="454106127"/>
      </c:barChart>
      <c:catAx>
        <c:axId val="45410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4106127"/>
        <c:crosses val="autoZero"/>
        <c:auto val="1"/>
        <c:lblAlgn val="ctr"/>
        <c:lblOffset val="100"/>
        <c:noMultiLvlLbl val="0"/>
      </c:catAx>
      <c:valAx>
        <c:axId val="45410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>
                    <a:solidFill>
                      <a:schemeClr val="tx1"/>
                    </a:solidFill>
                  </a:rPr>
                  <a:t>HH:MM</a:t>
                </a:r>
                <a:endParaRPr lang="ja-JP" alt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h:mm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4104447"/>
        <c:crosses val="autoZero"/>
        <c:crossBetween val="between"/>
        <c:majorUnit val="8.3400000000000016E-2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Sheet2!$A$24</c:f>
              <c:strCache>
                <c:ptCount val="1"/>
                <c:pt idx="0">
                  <c:v>Diff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Sheet2!$B$23:$G$23</c:f>
              <c:strCache>
                <c:ptCount val="6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</c:strCache>
            </c:strRef>
          </c:cat>
          <c:val>
            <c:numRef>
              <c:f>Sheet2!$B$24:$G$24</c:f>
              <c:numCache>
                <c:formatCode>[h]:mm:ss</c:formatCode>
                <c:ptCount val="6"/>
                <c:pt idx="0" formatCode="h:mm:ss">
                  <c:v>6.7361111111111649E-3</c:v>
                </c:pt>
                <c:pt idx="1">
                  <c:v>4.7500000000000042E-2</c:v>
                </c:pt>
                <c:pt idx="2">
                  <c:v>8.703703703703769E-3</c:v>
                </c:pt>
                <c:pt idx="3">
                  <c:v>6.2083333333333157E-2</c:v>
                </c:pt>
                <c:pt idx="4">
                  <c:v>1.8622685185185228E-2</c:v>
                </c:pt>
                <c:pt idx="5">
                  <c:v>4.2245370370370683E-3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8-DE4A-91E9-3CA547D68C88}"/>
            </c:ext>
          </c:extLst>
        </c:ser>
        <c:ser>
          <c:idx val="1"/>
          <c:order val="1"/>
          <c:tx>
            <c:strRef>
              <c:f>Sheet2!$A$25</c:f>
              <c:strCache>
                <c:ptCount val="1"/>
                <c:pt idx="0">
                  <c:v>Decomp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Sheet2!$B$23:$G$23</c:f>
              <c:strCache>
                <c:ptCount val="6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</c:strCache>
            </c:strRef>
          </c:cat>
          <c:val>
            <c:numRef>
              <c:f>Sheet2!$B$25:$G$25</c:f>
              <c:numCache>
                <c:formatCode>[h]:mm:ss</c:formatCode>
                <c:ptCount val="6"/>
                <c:pt idx="0" formatCode="h:mm:ss">
                  <c:v>1.7083333333333284E-2</c:v>
                </c:pt>
                <c:pt idx="1">
                  <c:v>0.14236111111111116</c:v>
                </c:pt>
                <c:pt idx="2">
                  <c:v>0.11439814814814808</c:v>
                </c:pt>
                <c:pt idx="3">
                  <c:v>0.21641203703703693</c:v>
                </c:pt>
                <c:pt idx="4">
                  <c:v>2.5081018518518572E-2</c:v>
                </c:pt>
                <c:pt idx="5">
                  <c:v>3.0960648148148195E-2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8-DE4A-91E9-3CA547D68C88}"/>
            </c:ext>
          </c:extLst>
        </c:ser>
        <c:ser>
          <c:idx val="2"/>
          <c:order val="2"/>
          <c:tx>
            <c:strRef>
              <c:f>Sheet2!$A$26</c:f>
              <c:strCache>
                <c:ptCount val="1"/>
                <c:pt idx="0">
                  <c:v>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Sheet2!$B$23:$G$23</c:f>
              <c:strCache>
                <c:ptCount val="6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</c:strCache>
            </c:strRef>
          </c:cat>
          <c:val>
            <c:numRef>
              <c:f>Sheet2!$B$26:$G$26</c:f>
              <c:numCache>
                <c:formatCode>[h]:mm:ss</c:formatCode>
                <c:ptCount val="6"/>
                <c:pt idx="0" formatCode="h:mm:ss">
                  <c:v>2.590277777777783E-2</c:v>
                </c:pt>
                <c:pt idx="1">
                  <c:v>0.56826388888888912</c:v>
                </c:pt>
                <c:pt idx="2">
                  <c:v>5.9988425925926014E-2</c:v>
                </c:pt>
                <c:pt idx="3">
                  <c:v>0.19854166666666684</c:v>
                </c:pt>
                <c:pt idx="4">
                  <c:v>0.3740856481481481</c:v>
                </c:pt>
                <c:pt idx="5">
                  <c:v>3.3842592592592535E-2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8-DE4A-91E9-3CA547D68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390313871"/>
        <c:axId val="435691183"/>
      </c:barChart>
      <c:catAx>
        <c:axId val="39031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35691183"/>
        <c:crosses val="autoZero"/>
        <c:auto val="1"/>
        <c:lblAlgn val="ctr"/>
        <c:lblOffset val="100"/>
        <c:noMultiLvlLbl val="0"/>
      </c:catAx>
      <c:valAx>
        <c:axId val="435691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031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DDP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Sheet1!$A$25:$A$33</c:f>
              <c:strCache>
                <c:ptCount val="9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  <c:pt idx="8">
                  <c:v>Total</c:v>
                </c:pt>
              </c:strCache>
            </c:strRef>
          </c:cat>
          <c:val>
            <c:numRef>
              <c:f>Sheet1!$B$25:$B$33</c:f>
              <c:numCache>
                <c:formatCode>General</c:formatCode>
                <c:ptCount val="9"/>
                <c:pt idx="0">
                  <c:v>91</c:v>
                </c:pt>
                <c:pt idx="1">
                  <c:v>728</c:v>
                </c:pt>
                <c:pt idx="2">
                  <c:v>105</c:v>
                </c:pt>
                <c:pt idx="3">
                  <c:v>183</c:v>
                </c:pt>
                <c:pt idx="4">
                  <c:v>86</c:v>
                </c:pt>
                <c:pt idx="5">
                  <c:v>2</c:v>
                </c:pt>
                <c:pt idx="6">
                  <c:v>23</c:v>
                </c:pt>
                <c:pt idx="7">
                  <c:v>34</c:v>
                </c:pt>
                <c:pt idx="8">
                  <c:v>1252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D-5B49-A121-103A48780C58}"/>
            </c:ext>
          </c:extLst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DDJ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Sheet1!$A$25:$A$33</c:f>
              <c:strCache>
                <c:ptCount val="9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  <c:pt idx="8">
                  <c:v>Total</c:v>
                </c:pt>
              </c:strCache>
            </c:strRef>
          </c:cat>
          <c:val>
            <c:numRef>
              <c:f>Sheet1!$C$25:$C$33</c:f>
              <c:numCache>
                <c:formatCode>General</c:formatCode>
                <c:ptCount val="9"/>
                <c:pt idx="0">
                  <c:v>91</c:v>
                </c:pt>
                <c:pt idx="1">
                  <c:v>101</c:v>
                </c:pt>
                <c:pt idx="2">
                  <c:v>27</c:v>
                </c:pt>
                <c:pt idx="3">
                  <c:v>75</c:v>
                </c:pt>
                <c:pt idx="4">
                  <c:v>2</c:v>
                </c:pt>
                <c:pt idx="5">
                  <c:v>2</c:v>
                </c:pt>
                <c:pt idx="6">
                  <c:v>15</c:v>
                </c:pt>
                <c:pt idx="7">
                  <c:v>21</c:v>
                </c:pt>
                <c:pt idx="8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D-5B49-A121-103A48780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0"/>
        <c:axId val="328900224"/>
        <c:axId val="328901904"/>
      </c:barChart>
      <c:catAx>
        <c:axId val="3289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8901904"/>
        <c:crosses val="autoZero"/>
        <c:auto val="1"/>
        <c:lblAlgn val="ctr"/>
        <c:lblOffset val="100"/>
        <c:noMultiLvlLbl val="0"/>
      </c:catAx>
      <c:valAx>
        <c:axId val="32890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890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DDP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Sheet1!$B$22:$I$22</c:f>
              <c:strCache>
                <c:ptCount val="8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</c:strCache>
            </c:strRef>
          </c:cat>
          <c:val>
            <c:numRef>
              <c:f>Sheet1!$B$23:$I$23</c:f>
              <c:numCache>
                <c:formatCode>General</c:formatCode>
                <c:ptCount val="8"/>
                <c:pt idx="0">
                  <c:v>325</c:v>
                </c:pt>
                <c:pt idx="1">
                  <c:v>3017</c:v>
                </c:pt>
                <c:pt idx="2">
                  <c:v>952</c:v>
                </c:pt>
                <c:pt idx="3">
                  <c:v>1767</c:v>
                </c:pt>
                <c:pt idx="4">
                  <c:v>454</c:v>
                </c:pt>
                <c:pt idx="5">
                  <c:v>251</c:v>
                </c:pt>
                <c:pt idx="6">
                  <c:v>77</c:v>
                </c:pt>
                <c:pt idx="7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4-894E-8236-30AEABBDA8E5}"/>
            </c:ext>
          </c:extLst>
        </c:ser>
        <c:ser>
          <c:idx val="1"/>
          <c:order val="1"/>
          <c:tx>
            <c:strRef>
              <c:f>Sheet1!$A$24</c:f>
              <c:strCache>
                <c:ptCount val="1"/>
                <c:pt idx="0">
                  <c:v>DDJ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Sheet1!$B$22:$I$22</c:f>
              <c:strCache>
                <c:ptCount val="8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</c:strCache>
            </c:strRef>
          </c:cat>
          <c:val>
            <c:numRef>
              <c:f>Sheet1!$B$24:$I$24</c:f>
              <c:numCache>
                <c:formatCode>General</c:formatCode>
                <c:ptCount val="8"/>
                <c:pt idx="0">
                  <c:v>230</c:v>
                </c:pt>
                <c:pt idx="1">
                  <c:v>4320</c:v>
                </c:pt>
                <c:pt idx="2">
                  <c:v>1317</c:v>
                </c:pt>
                <c:pt idx="3">
                  <c:v>2650</c:v>
                </c:pt>
                <c:pt idx="4">
                  <c:v>634</c:v>
                </c:pt>
                <c:pt idx="5">
                  <c:v>451</c:v>
                </c:pt>
                <c:pt idx="6">
                  <c:v>154</c:v>
                </c:pt>
                <c:pt idx="7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4-894E-8236-30AEABBDA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4"/>
        <c:axId val="428075967"/>
        <c:axId val="391487743"/>
      </c:barChart>
      <c:catAx>
        <c:axId val="42807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487743"/>
        <c:crosses val="autoZero"/>
        <c:auto val="1"/>
        <c:lblAlgn val="ctr"/>
        <c:lblOffset val="100"/>
        <c:noMultiLvlLbl val="0"/>
      </c:catAx>
      <c:valAx>
        <c:axId val="39148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8075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DDP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Sheet1!$A$14:$A$22</c:f>
              <c:strCache>
                <c:ptCount val="9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  <c:pt idx="8">
                  <c:v>Total</c:v>
                </c:pt>
              </c:strCache>
            </c:strRef>
          </c:cat>
          <c:val>
            <c:numRef>
              <c:f>Sheet1!$B$14:$B$22</c:f>
              <c:numCache>
                <c:formatCode>General</c:formatCode>
                <c:ptCount val="9"/>
                <c:pt idx="0">
                  <c:v>0.5</c:v>
                </c:pt>
                <c:pt idx="1">
                  <c:v>0.14899999999999999</c:v>
                </c:pt>
                <c:pt idx="2">
                  <c:v>0.127</c:v>
                </c:pt>
                <c:pt idx="3">
                  <c:v>0.17899999999999999</c:v>
                </c:pt>
                <c:pt idx="4">
                  <c:v>0.55500000000000005</c:v>
                </c:pt>
                <c:pt idx="5">
                  <c:v>0.23</c:v>
                </c:pt>
                <c:pt idx="6">
                  <c:v>0.76500000000000001</c:v>
                </c:pt>
                <c:pt idx="7">
                  <c:v>1</c:v>
                </c:pt>
                <c:pt idx="8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4-6847-8B53-6F64CBA91EE8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DDJ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Sheet1!$A$14:$A$22</c:f>
              <c:strCache>
                <c:ptCount val="9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  <c:pt idx="8">
                  <c:v>Total</c:v>
                </c:pt>
              </c:strCache>
            </c:strRef>
          </c:cat>
          <c:val>
            <c:numRef>
              <c:f>Sheet1!$C$14:$C$22</c:f>
              <c:numCache>
                <c:formatCode>General</c:formatCode>
                <c:ptCount val="9"/>
                <c:pt idx="0">
                  <c:v>0.90500000000000003</c:v>
                </c:pt>
                <c:pt idx="1">
                  <c:v>0.94899999999999995</c:v>
                </c:pt>
                <c:pt idx="2">
                  <c:v>1</c:v>
                </c:pt>
                <c:pt idx="3">
                  <c:v>0.67600000000000005</c:v>
                </c:pt>
                <c:pt idx="4">
                  <c:v>1</c:v>
                </c:pt>
                <c:pt idx="5">
                  <c:v>0.89300000000000002</c:v>
                </c:pt>
                <c:pt idx="6">
                  <c:v>0.89500000000000002</c:v>
                </c:pt>
                <c:pt idx="7">
                  <c:v>1</c:v>
                </c:pt>
                <c:pt idx="8">
                  <c:v>0.94599999999999995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4-6847-8B53-6F64CBA91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8"/>
        <c:axId val="328351568"/>
        <c:axId val="328353248"/>
      </c:barChart>
      <c:catAx>
        <c:axId val="32835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8353248"/>
        <c:crosses val="autoZero"/>
        <c:auto val="1"/>
        <c:lblAlgn val="ctr"/>
        <c:lblOffset val="100"/>
        <c:noMultiLvlLbl val="0"/>
      </c:catAx>
      <c:valAx>
        <c:axId val="3283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835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844858221119257"/>
          <c:y val="5.0445103857566766E-2"/>
          <c:w val="0.32140047038739766"/>
          <c:h val="7.941895194135216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DDP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Sheet1!$A$36:$A$43</c:f>
              <c:strCache>
                <c:ptCount val="8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</c:strCache>
            </c:strRef>
          </c:cat>
          <c:val>
            <c:numRef>
              <c:f>Sheet1!$B$36:$B$43</c:f>
              <c:numCache>
                <c:formatCode>General</c:formatCode>
                <c:ptCount val="8"/>
                <c:pt idx="0">
                  <c:v>40</c:v>
                </c:pt>
                <c:pt idx="1">
                  <c:v>148</c:v>
                </c:pt>
                <c:pt idx="2">
                  <c:v>827</c:v>
                </c:pt>
                <c:pt idx="3">
                  <c:v>84</c:v>
                </c:pt>
                <c:pt idx="4">
                  <c:v>27</c:v>
                </c:pt>
                <c:pt idx="5">
                  <c:v>600</c:v>
                </c:pt>
                <c:pt idx="6">
                  <c:v>17</c:v>
                </c:pt>
                <c:pt idx="7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D-E04E-999D-A4E6268558E9}"/>
            </c:ext>
          </c:extLst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DDJ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Sheet1!$A$36:$A$43</c:f>
              <c:strCache>
                <c:ptCount val="8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</c:strCache>
            </c:strRef>
          </c:cat>
          <c:val>
            <c:numRef>
              <c:f>Sheet1!$C$36:$C$43</c:f>
              <c:numCache>
                <c:formatCode>General</c:formatCode>
                <c:ptCount val="8"/>
                <c:pt idx="0">
                  <c:v>21</c:v>
                </c:pt>
                <c:pt idx="1">
                  <c:v>2264</c:v>
                </c:pt>
                <c:pt idx="2">
                  <c:v>91</c:v>
                </c:pt>
                <c:pt idx="3">
                  <c:v>37</c:v>
                </c:pt>
                <c:pt idx="4">
                  <c:v>27</c:v>
                </c:pt>
                <c:pt idx="5">
                  <c:v>56</c:v>
                </c:pt>
                <c:pt idx="6">
                  <c:v>19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D-E04E-999D-A4E626855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-16"/>
        <c:axId val="279695056"/>
        <c:axId val="330122448"/>
      </c:barChart>
      <c:catAx>
        <c:axId val="27969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30122448"/>
        <c:crosses val="autoZero"/>
        <c:auto val="1"/>
        <c:lblAlgn val="ctr"/>
        <c:lblOffset val="100"/>
        <c:noMultiLvlLbl val="0"/>
      </c:catAx>
      <c:valAx>
        <c:axId val="33012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7969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755563001756642"/>
          <c:y val="5.3124999999999999E-2"/>
          <c:w val="0.29905622187260922"/>
          <c:h val="7.915551181102362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DDP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Sheet1!$B$18:$I$18</c:f>
              <c:strCache>
                <c:ptCount val="8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</c:strCache>
            </c:strRef>
          </c:cat>
          <c:val>
            <c:numRef>
              <c:f>Sheet1!$B$19:$I$19</c:f>
              <c:numCache>
                <c:formatCode>h:mm:ss</c:formatCode>
                <c:ptCount val="8"/>
                <c:pt idx="0">
                  <c:v>1.3611111111111129E-2</c:v>
                </c:pt>
                <c:pt idx="1">
                  <c:v>0.15023148148148147</c:v>
                </c:pt>
                <c:pt idx="2">
                  <c:v>0.35531250000000003</c:v>
                </c:pt>
                <c:pt idx="3">
                  <c:v>4.802083333333329E-2</c:v>
                </c:pt>
                <c:pt idx="4">
                  <c:v>6.2499999999999778E-3</c:v>
                </c:pt>
                <c:pt idx="5">
                  <c:v>9.0497685185185084E-2</c:v>
                </c:pt>
                <c:pt idx="6">
                  <c:v>3.0439814814815502E-3</c:v>
                </c:pt>
                <c:pt idx="7">
                  <c:v>1.9861111111111107E-2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1-2847-A4A5-0940EC3C99E5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DDJ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Sheet1!$B$18:$I$18</c:f>
              <c:strCache>
                <c:ptCount val="8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</c:strCache>
            </c:strRef>
          </c:cat>
          <c:val>
            <c:numRef>
              <c:f>Sheet1!$B$20:$I$20</c:f>
              <c:numCache>
                <c:formatCode>h:mm:ss</c:formatCode>
                <c:ptCount val="8"/>
                <c:pt idx="0">
                  <c:v>1.6018518518518488E-2</c:v>
                </c:pt>
                <c:pt idx="1">
                  <c:v>0.83655092592592584</c:v>
                </c:pt>
                <c:pt idx="2">
                  <c:v>3.6828703703703725E-2</c:v>
                </c:pt>
                <c:pt idx="3">
                  <c:v>3.9953703703703713E-2</c:v>
                </c:pt>
                <c:pt idx="4">
                  <c:v>2.2881944444444469E-2</c:v>
                </c:pt>
                <c:pt idx="5">
                  <c:v>1.6145833333333415E-2</c:v>
                </c:pt>
                <c:pt idx="6">
                  <c:v>9.6064814814814659E-3</c:v>
                </c:pt>
                <c:pt idx="7">
                  <c:v>2.1076388888888853E-2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1-2847-A4A5-0940EC3C9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6"/>
        <c:axId val="388628063"/>
        <c:axId val="388629743"/>
      </c:barChart>
      <c:catAx>
        <c:axId val="38862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88629743"/>
        <c:crosses val="autoZero"/>
        <c:auto val="1"/>
        <c:lblAlgn val="ctr"/>
        <c:lblOffset val="100"/>
        <c:noMultiLvlLbl val="0"/>
      </c:catAx>
      <c:valAx>
        <c:axId val="388629743"/>
        <c:scaling>
          <c:orientation val="minMax"/>
          <c:max val="0.917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dirty="0">
                    <a:solidFill>
                      <a:schemeClr val="tx1"/>
                    </a:solidFill>
                  </a:rPr>
                  <a:t>HH:MM</a:t>
                </a:r>
                <a:endParaRPr lang="ja-JP" altLang="en-US" sz="16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h:mm;@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88628063"/>
        <c:crosses val="autoZero"/>
        <c:crossBetween val="between"/>
        <c:majorUnit val="8.3400000000000016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384559870773724"/>
          <c:y val="2.7755895760220143E-2"/>
          <c:w val="0.30764198060724002"/>
          <c:h val="9.304635890243037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Diff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Sheet1!$B$7:$I$7</c:f>
              <c:strCache>
                <c:ptCount val="8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</c:strCache>
            </c:strRef>
          </c:cat>
          <c:val>
            <c:numRef>
              <c:f>Sheet1!$B$8:$I$8</c:f>
              <c:numCache>
                <c:formatCode>h:mm:ss</c:formatCode>
                <c:ptCount val="8"/>
                <c:pt idx="0">
                  <c:v>4.7685185185185053E-3</c:v>
                </c:pt>
                <c:pt idx="1">
                  <c:v>1.1041666666666672E-2</c:v>
                </c:pt>
                <c:pt idx="2">
                  <c:v>7.6504629629630116E-3</c:v>
                </c:pt>
                <c:pt idx="3">
                  <c:v>1.1851851851851836E-2</c:v>
                </c:pt>
                <c:pt idx="4">
                  <c:v>5.0347222222222321E-3</c:v>
                </c:pt>
                <c:pt idx="5">
                  <c:v>1.1111111111111738E-3</c:v>
                </c:pt>
                <c:pt idx="6">
                  <c:v>7.8703703703708605E-4</c:v>
                </c:pt>
                <c:pt idx="7">
                  <c:v>3.5995370370370261E-3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E-5B4C-935B-CF246509032E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Decomp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Sheet1!$B$7:$I$7</c:f>
              <c:strCache>
                <c:ptCount val="8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</c:strCache>
            </c:strRef>
          </c:cat>
          <c:val>
            <c:numRef>
              <c:f>Sheet1!$B$9:$I$9</c:f>
              <c:numCache>
                <c:formatCode>h:mm:ss</c:formatCode>
                <c:ptCount val="8"/>
                <c:pt idx="0">
                  <c:v>2.5462962962962687E-3</c:v>
                </c:pt>
                <c:pt idx="1">
                  <c:v>3.9814814814815302E-3</c:v>
                </c:pt>
                <c:pt idx="2">
                  <c:v>5.9259259259259456E-3</c:v>
                </c:pt>
                <c:pt idx="3">
                  <c:v>7.8703703703704164E-3</c:v>
                </c:pt>
                <c:pt idx="4">
                  <c:v>3.6111111111111205E-3</c:v>
                </c:pt>
                <c:pt idx="5">
                  <c:v>1.7361111111110494E-3</c:v>
                </c:pt>
                <c:pt idx="6">
                  <c:v>1.9444444444444153E-3</c:v>
                </c:pt>
                <c:pt idx="7">
                  <c:v>7.9745370370370439E-3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7E-5B4C-935B-CF246509032E}"/>
            </c:ext>
          </c:extLst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Sheet1!$B$7:$I$7</c:f>
              <c:strCache>
                <c:ptCount val="8"/>
                <c:pt idx="0">
                  <c:v>ANTLR</c:v>
                </c:pt>
                <c:pt idx="1">
                  <c:v>MATH</c:v>
                </c:pt>
                <c:pt idx="2">
                  <c:v>HSQLDB1</c:v>
                </c:pt>
                <c:pt idx="3">
                  <c:v>HSQLDB2</c:v>
                </c:pt>
                <c:pt idx="4">
                  <c:v>JEDIT</c:v>
                </c:pt>
                <c:pt idx="5">
                  <c:v>JSOUP1</c:v>
                </c:pt>
                <c:pt idx="6">
                  <c:v>JSOUP2</c:v>
                </c:pt>
                <c:pt idx="7">
                  <c:v>LOGBACK</c:v>
                </c:pt>
              </c:strCache>
            </c:strRef>
          </c:cat>
          <c:val>
            <c:numRef>
              <c:f>Sheet1!$B$10:$I$10</c:f>
              <c:numCache>
                <c:formatCode>h:mm:ss</c:formatCode>
                <c:ptCount val="8"/>
                <c:pt idx="0">
                  <c:v>8.7037037037037135E-3</c:v>
                </c:pt>
                <c:pt idx="1">
                  <c:v>0.82152777777777763</c:v>
                </c:pt>
                <c:pt idx="2">
                  <c:v>2.3252314814814767E-2</c:v>
                </c:pt>
                <c:pt idx="3">
                  <c:v>2.0231481481481461E-2</c:v>
                </c:pt>
                <c:pt idx="4">
                  <c:v>1.4236111111111116E-2</c:v>
                </c:pt>
                <c:pt idx="5">
                  <c:v>1.3298611111111192E-2</c:v>
                </c:pt>
                <c:pt idx="6">
                  <c:v>6.8749999999999645E-3</c:v>
                </c:pt>
                <c:pt idx="7">
                  <c:v>9.5023148148147829E-3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7E-5B4C-935B-CF246509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29938431"/>
        <c:axId val="430038479"/>
      </c:barChart>
      <c:catAx>
        <c:axId val="42993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30038479"/>
        <c:crosses val="autoZero"/>
        <c:auto val="1"/>
        <c:lblAlgn val="ctr"/>
        <c:lblOffset val="100"/>
        <c:noMultiLvlLbl val="0"/>
      </c:catAx>
      <c:valAx>
        <c:axId val="4300384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993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Sheet2!$B$28:$G$28</c:f>
              <c:strCache>
                <c:ptCount val="6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</c:strCache>
            </c:strRef>
          </c:cat>
          <c:val>
            <c:numRef>
              <c:f>Sheet2!$B$29:$G$29</c:f>
              <c:numCache>
                <c:formatCode>General</c:formatCode>
                <c:ptCount val="6"/>
                <c:pt idx="0">
                  <c:v>1127</c:v>
                </c:pt>
                <c:pt idx="1">
                  <c:v>6057</c:v>
                </c:pt>
                <c:pt idx="2">
                  <c:v>3384</c:v>
                </c:pt>
                <c:pt idx="3">
                  <c:v>7288</c:v>
                </c:pt>
                <c:pt idx="4">
                  <c:v>6275</c:v>
                </c:pt>
                <c:pt idx="5">
                  <c:v>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BA42-BC9A-723B8E4C9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2"/>
        <c:axId val="432867311"/>
        <c:axId val="453928895"/>
      </c:barChart>
      <c:catAx>
        <c:axId val="43286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53928895"/>
        <c:crosses val="autoZero"/>
        <c:auto val="1"/>
        <c:lblAlgn val="ctr"/>
        <c:lblOffset val="100"/>
        <c:noMultiLvlLbl val="0"/>
      </c:catAx>
      <c:valAx>
        <c:axId val="45392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3286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Sheet2!$B$10</c:f>
              <c:strCache>
                <c:ptCount val="1"/>
                <c:pt idx="0">
                  <c:v>D4J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Sheet2!$A$11:$A$17</c:f>
              <c:strCache>
                <c:ptCount val="7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  <c:pt idx="6">
                  <c:v>Total</c:v>
                </c:pt>
              </c:strCache>
            </c:strRef>
          </c:cat>
          <c:val>
            <c:numRef>
              <c:f>Sheet2!$B$11:$B$17</c:f>
              <c:numCache>
                <c:formatCode>General</c:formatCode>
                <c:ptCount val="7"/>
                <c:pt idx="0">
                  <c:v>0.6681455190771961</c:v>
                </c:pt>
                <c:pt idx="1">
                  <c:v>0.50767706785537392</c:v>
                </c:pt>
                <c:pt idx="2">
                  <c:v>0.67316784869976354</c:v>
                </c:pt>
                <c:pt idx="3">
                  <c:v>0.55364983534577383</c:v>
                </c:pt>
                <c:pt idx="4">
                  <c:v>0.27840637450199202</c:v>
                </c:pt>
                <c:pt idx="5">
                  <c:v>0.64953751284686534</c:v>
                </c:pt>
                <c:pt idx="6">
                  <c:v>0.49872530274059912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2-3F48-B214-8A82B3C62BEF}"/>
            </c:ext>
          </c:extLst>
        </c:ser>
        <c:ser>
          <c:idx val="1"/>
          <c:order val="1"/>
          <c:tx>
            <c:strRef>
              <c:f>Sheet2!$C$10</c:f>
              <c:strCache>
                <c:ptCount val="1"/>
                <c:pt idx="0">
                  <c:v>DDP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Sheet2!$A$11:$A$17</c:f>
              <c:strCache>
                <c:ptCount val="7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  <c:pt idx="6">
                  <c:v>Total</c:v>
                </c:pt>
              </c:strCache>
            </c:strRef>
          </c:cat>
          <c:val>
            <c:numRef>
              <c:f>Sheet2!$C$11:$C$17</c:f>
              <c:numCache>
                <c:formatCode>General</c:formatCode>
                <c:ptCount val="7"/>
                <c:pt idx="0">
                  <c:v>0.77905944986690323</c:v>
                </c:pt>
                <c:pt idx="1">
                  <c:v>0.56942380716526331</c:v>
                </c:pt>
                <c:pt idx="2">
                  <c:v>0.88445626477541373</c:v>
                </c:pt>
                <c:pt idx="3">
                  <c:v>0.70238748627881453</c:v>
                </c:pt>
                <c:pt idx="4">
                  <c:v>0.36334661354581671</c:v>
                </c:pt>
                <c:pt idx="5">
                  <c:v>0.78725590955806779</c:v>
                </c:pt>
                <c:pt idx="6">
                  <c:v>0.616833970681963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2-3F48-B214-8A82B3C62BEF}"/>
            </c:ext>
          </c:extLst>
        </c:ser>
        <c:ser>
          <c:idx val="2"/>
          <c:order val="2"/>
          <c:tx>
            <c:strRef>
              <c:f>Sheet2!$D$10</c:f>
              <c:strCache>
                <c:ptCount val="1"/>
                <c:pt idx="0">
                  <c:v>DDJ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Sheet2!$A$11:$A$17</c:f>
              <c:strCache>
                <c:ptCount val="7"/>
                <c:pt idx="0">
                  <c:v>Chart</c:v>
                </c:pt>
                <c:pt idx="1">
                  <c:v>Closure</c:v>
                </c:pt>
                <c:pt idx="2">
                  <c:v>Lang</c:v>
                </c:pt>
                <c:pt idx="3">
                  <c:v>Math</c:v>
                </c:pt>
                <c:pt idx="4">
                  <c:v>Mockito</c:v>
                </c:pt>
                <c:pt idx="5">
                  <c:v>Time</c:v>
                </c:pt>
                <c:pt idx="6">
                  <c:v>Total</c:v>
                </c:pt>
              </c:strCache>
            </c:strRef>
          </c:cat>
          <c:val>
            <c:numRef>
              <c:f>Sheet2!$D$11:$D$17</c:f>
              <c:numCache>
                <c:formatCode>General</c:formatCode>
                <c:ptCount val="7"/>
                <c:pt idx="0">
                  <c:v>0.66370896184560779</c:v>
                </c:pt>
                <c:pt idx="1">
                  <c:v>0.31484233118705629</c:v>
                </c:pt>
                <c:pt idx="2">
                  <c:v>0.37381796690307328</c:v>
                </c:pt>
                <c:pt idx="3">
                  <c:v>0.51619099890230513</c:v>
                </c:pt>
                <c:pt idx="4">
                  <c:v>0.26438247011952193</c:v>
                </c:pt>
                <c:pt idx="5">
                  <c:v>0.38848920863309355</c:v>
                </c:pt>
                <c:pt idx="6">
                  <c:v>0.38714945825366476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B2-3F48-B214-8A82B3C62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655200"/>
        <c:axId val="279314352"/>
      </c:barChart>
      <c:catAx>
        <c:axId val="27965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79314352"/>
        <c:crosses val="autoZero"/>
        <c:auto val="1"/>
        <c:lblAlgn val="ctr"/>
        <c:lblOffset val="100"/>
        <c:noMultiLvlLbl val="0"/>
      </c:catAx>
      <c:valAx>
        <c:axId val="27931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7965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87286112336953"/>
          <c:y val="4.1533546325878593E-2"/>
          <c:w val="0.45426069246871092"/>
          <c:h val="8.094135996578702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11D72-DA39-314A-A3B0-47C7CC9D27E3}" type="datetimeFigureOut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5C4-16BC-1F47-AF9F-6AB25382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59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34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88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524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3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790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2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363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752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58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569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56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477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46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63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59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11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3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64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669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E15C4-16BC-1F47-AF9F-6AB25382E7C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97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C94D9-D4FA-AE4A-AB97-5CEF5686C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EB7E96-2737-C941-BB07-454B1DC2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BA0241-5C71-634B-887A-5ABD6DCE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EF4D-86B9-5C4A-ACEC-B4EB7EA2CA71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65F934-4AA4-0345-BA91-D75538EB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B9791C-90DE-644B-9641-CEBCB2C0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DA41D2-76A2-0149-BEC4-2D63A26B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4437B1-84FA-1341-AAD1-406FDA330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FE13BA-298E-3943-A40A-F355619E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7A93-C8CE-B24E-A4AA-DC7767C3D371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E99494-C2CE-194D-B2C8-4E7C75E9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CF17CD-AD22-ED49-9FE2-1C4A71A6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20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D3A51C0-CFA2-2F4A-81DD-014B612C1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F0B470-AFE6-6643-9033-8C7D1E3C3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AC34EF-07BF-8D4B-A75D-B1A9CA4C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9BC-54D8-2D48-89EE-B25A84FF1000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826209-85A8-6D43-BEB4-1CA572A4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08DA75-0CB1-4B44-82E4-4BA1552A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42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6A9FC9-77CB-AE46-90B2-5EA42522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2AD04A-74A4-C34C-8D86-80609897D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1B5533-CB1A-844C-9561-076D77C8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7663-9E47-004C-A5D2-0EDAF08D2206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7A8350-7195-AE4B-B446-DBBF15E1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BAF2BB-C671-1842-A4A9-C444D4FD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97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19259D-0851-FB40-B5A2-0BC39A61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6FF2A1-3A9C-C243-8707-AF761BC43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A5AA84-0B3F-D74B-97F6-06CC7360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0967-39E2-534A-8244-9A7075CF9E84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71D2E7-81C9-FA40-941E-B4266DDC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AF81C-56FE-D04F-AD2B-C1848194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04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7904A-C061-7348-920C-1DA276C1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EE8A0-FB91-BF4A-8773-90FC3EB4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D3E30C-B41F-2F45-A7A0-726CB92B5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5F6C82-6376-ED40-9A2B-1EDC4D28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50E4-49E8-8A4F-A385-8064AFE281F7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94A299-17B1-4742-ACF6-292EC73C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B8F8F1-5B81-9F43-AEC1-884D1706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30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A157CF-73D9-624C-98D3-7C696D267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F3B44D-95C8-DA4A-BC84-5C050CBBA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F0DFF1-F451-B64F-BDD7-FC06DF731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15B7204-FD91-914D-9A3D-7CB656565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883A955-8C8F-B44D-A207-0299BE81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5995BEB-46F1-604C-A8F6-88B9F80E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415-6523-4B44-9B7B-E54EB8FF9990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3B64B46-77C8-A948-93C7-C75C7458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E41B396-F323-874C-AD67-361922BD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58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55D44-133F-644A-ACA5-69FB5481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36181D-0928-BB42-9101-D6D481FA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997E-8E93-D949-A4AE-A366A8FC8913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28DBD2-CBA4-1B4E-905D-CDA7F00C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F92769-3613-7E4F-B9F0-DFAE9516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4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EF6200-2BA8-9745-9518-C9C4918F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EA36-C816-5B4E-BC94-C40340022BBB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7FC411-9315-F74E-B4AA-BCD7693F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CEFC78-F70A-0A42-9B2D-3E1620DD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61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DFF00-99FC-E843-ACAA-37F7F096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2A7628-E533-2B45-8856-047981A1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9AED97-C620-B140-9ED9-BCF90D999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AAE2A6-EDDD-EC48-AFB7-5E7FF5B7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4016-3F3E-C247-8029-678E77C36D00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48E302-7ED6-7F47-B337-ED65A333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C3947A-59BF-4E4E-B02C-CB436E6D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86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D9400-2531-E546-B9F1-F7701912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E76438-4FC5-6D47-9D6C-974CC5A3C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91E369-6A4D-F740-836C-E891BFE80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D59E59-9C86-4341-9631-DF3C6CF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6EEA-3290-2A43-9645-70BC54C3CA7C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178B4A-DDE6-3D41-BAC7-35ECF9D9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FC205E-FD59-0D46-A97E-13001A90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76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220D133-4E52-C541-89F4-F5F8D90C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1B9AC2-2620-244E-A5A8-36EE147C8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DDFB7E-6E24-2C44-906B-BA53C6F1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2E79-01E2-DE47-B0B7-03368CB3207C}" type="datetime1">
              <a:rPr kumimoji="1" lang="ja-JP" altLang="en-US" smtClean="0"/>
              <a:t>2018/11/9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4AA02A-B369-D544-8B6B-EB9E873B5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DF974B-0E52-6E48-9D33-D2BB5EC6D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18AB5-D5D6-E948-87F1-C53DB23001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78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C72636-4D29-204D-A4AB-1FDAF8507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400" dirty="0"/>
              <a:t>Automated Patch Extraction</a:t>
            </a:r>
            <a:br>
              <a:rPr kumimoji="1" lang="en-US" altLang="ja-JP" sz="4400" dirty="0"/>
            </a:br>
            <a:r>
              <a:rPr kumimoji="1" lang="en-US" altLang="ja-JP" sz="4400" dirty="0"/>
              <a:t>via</a:t>
            </a:r>
            <a:r>
              <a:rPr kumimoji="1" lang="ja-JP" altLang="en-US" sz="4400"/>
              <a:t> </a:t>
            </a:r>
            <a:r>
              <a:rPr kumimoji="1" lang="en-US" altLang="ja-JP" sz="4400" dirty="0"/>
              <a:t>Syntax- and Semantics-Aware</a:t>
            </a:r>
            <a:br>
              <a:rPr lang="en-US" altLang="ja-JP" sz="4400" dirty="0"/>
            </a:br>
            <a:r>
              <a:rPr kumimoji="1" lang="en-US" altLang="ja-JP" sz="4400" dirty="0"/>
              <a:t>Delta Debugging</a:t>
            </a:r>
            <a:br>
              <a:rPr kumimoji="1" lang="en-US" altLang="ja-JP" sz="4400" dirty="0"/>
            </a:br>
            <a:r>
              <a:rPr kumimoji="1" lang="en-US" altLang="ja-JP" sz="4400" dirty="0"/>
              <a:t>on</a:t>
            </a:r>
            <a:r>
              <a:rPr kumimoji="1" lang="ja-JP" altLang="en-US" sz="4400"/>
              <a:t> </a:t>
            </a:r>
            <a:r>
              <a:rPr kumimoji="1" lang="en-US" altLang="ja-JP" sz="4400" dirty="0"/>
              <a:t>Source Code Changes</a:t>
            </a:r>
            <a:endParaRPr kumimoji="1" lang="ja-JP" altLang="en-US" sz="44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ABBF52-8A84-9B46-8C75-D63D82084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7" y="4113668"/>
            <a:ext cx="10034650" cy="54038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u="sng" dirty="0" err="1">
                <a:solidFill>
                  <a:schemeClr val="accent1">
                    <a:lumMod val="75000"/>
                  </a:schemeClr>
                </a:solidFill>
              </a:rPr>
              <a:t>Masatomo</a:t>
            </a:r>
            <a:r>
              <a:rPr kumimoji="1" lang="en-US" altLang="ja-JP" sz="2800" u="sng" dirty="0">
                <a:solidFill>
                  <a:schemeClr val="accent1">
                    <a:lumMod val="75000"/>
                  </a:schemeClr>
                </a:solidFill>
              </a:rPr>
              <a:t> Hashimoto</a:t>
            </a:r>
            <a:r>
              <a:rPr kumimoji="1" lang="en-US" altLang="ja-JP" dirty="0"/>
              <a:t>               </a:t>
            </a:r>
            <a:r>
              <a:rPr lang="en-US" altLang="ja-JP" sz="2800" dirty="0">
                <a:solidFill>
                  <a:schemeClr val="accent1">
                    <a:lumMod val="75000"/>
                  </a:schemeClr>
                </a:solidFill>
              </a:rPr>
              <a:t>Akira Mori</a:t>
            </a:r>
            <a:r>
              <a:rPr lang="en-US" altLang="ja-JP" dirty="0"/>
              <a:t>          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</a:t>
            </a:r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Tomonori </a:t>
            </a:r>
            <a:r>
              <a:rPr kumimoji="1" lang="en-US" altLang="ja-JP" sz="2800" dirty="0" err="1">
                <a:solidFill>
                  <a:schemeClr val="accent1">
                    <a:lumMod val="75000"/>
                  </a:schemeClr>
                </a:solidFill>
              </a:rPr>
              <a:t>Izumida</a:t>
            </a:r>
            <a:r>
              <a:rPr kumimoji="1" lang="en-US" altLang="ja-JP" dirty="0"/>
              <a:t> </a:t>
            </a:r>
            <a:endParaRPr kumimoji="1"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AAB0A7-B84E-F647-96B7-25B15BC4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27C706B-1B5B-CD44-BDC7-F57659BA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11/8/2018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26580D-8E88-1C49-B03E-48917FF9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ESEC/FSE 2018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52F7174-E7CF-554B-BD1C-5C32E22EF6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300" y="5598331"/>
            <a:ext cx="1295400" cy="368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1EAAF20-C252-2949-91A5-BB116A486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715" y="5105863"/>
            <a:ext cx="1625600" cy="3048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379D464-CF2D-B14F-9951-BAFF91966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214" y="5105863"/>
            <a:ext cx="1409700" cy="3048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A94799-8CFF-864A-B4BB-AAA6BB0F263A}"/>
              </a:ext>
            </a:extLst>
          </p:cNvPr>
          <p:cNvSpPr/>
          <p:nvPr/>
        </p:nvSpPr>
        <p:spPr>
          <a:xfrm>
            <a:off x="4653148" y="4582668"/>
            <a:ext cx="2885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/>
              <a:t>National Institute of</a:t>
            </a:r>
          </a:p>
          <a:p>
            <a:pPr algn="ctr"/>
            <a:r>
              <a:rPr lang="en-US" altLang="ja-JP" sz="2000" dirty="0"/>
              <a:t>Advanced Industrial</a:t>
            </a:r>
          </a:p>
          <a:p>
            <a:pPr algn="ctr"/>
            <a:r>
              <a:rPr lang="en-US" altLang="ja-JP" sz="2000" dirty="0"/>
              <a:t>Science and Technology</a:t>
            </a:r>
            <a:endParaRPr lang="en-US" sz="20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FE786AC-C929-6F4D-837D-978BAFB0B6CE}"/>
              </a:ext>
            </a:extLst>
          </p:cNvPr>
          <p:cNvSpPr/>
          <p:nvPr/>
        </p:nvSpPr>
        <p:spPr>
          <a:xfrm>
            <a:off x="1080592" y="4582668"/>
            <a:ext cx="3208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Chiba Institute of Technology</a:t>
            </a:r>
            <a:endParaRPr lang="en-US" sz="20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B8EA714-0262-A747-9021-39F68A11F7AA}"/>
              </a:ext>
            </a:extLst>
          </p:cNvPr>
          <p:cNvSpPr/>
          <p:nvPr/>
        </p:nvSpPr>
        <p:spPr>
          <a:xfrm>
            <a:off x="8257076" y="4582668"/>
            <a:ext cx="2500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IIJ Innovation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225703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176A0-9812-F740-9BD1-D660A6A1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Tree Hunks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5FFE7-B324-3941-A1EF-F65E95D9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B4EE5229-0CDA-A143-8D40-44725A669624}"/>
              </a:ext>
            </a:extLst>
          </p:cNvPr>
          <p:cNvSpPr/>
          <p:nvPr/>
        </p:nvSpPr>
        <p:spPr>
          <a:xfrm>
            <a:off x="3880714" y="1933080"/>
            <a:ext cx="308919" cy="3089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8A284252-2C1D-0A45-9E9E-E015DB4C39AD}"/>
              </a:ext>
            </a:extLst>
          </p:cNvPr>
          <p:cNvSpPr/>
          <p:nvPr/>
        </p:nvSpPr>
        <p:spPr>
          <a:xfrm>
            <a:off x="3379516" y="5038393"/>
            <a:ext cx="308919" cy="3089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4CD3723B-1A3D-A441-8365-03C08A89763E}"/>
              </a:ext>
            </a:extLst>
          </p:cNvPr>
          <p:cNvSpPr/>
          <p:nvPr/>
        </p:nvSpPr>
        <p:spPr>
          <a:xfrm>
            <a:off x="4210023" y="4201859"/>
            <a:ext cx="936975" cy="4942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2BBCDFB3-E5B0-384B-901B-0EB01A6EA83E}"/>
              </a:ext>
            </a:extLst>
          </p:cNvPr>
          <p:cNvSpPr/>
          <p:nvPr/>
        </p:nvSpPr>
        <p:spPr>
          <a:xfrm>
            <a:off x="2978499" y="2645428"/>
            <a:ext cx="764059" cy="494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F9FB0A91-F0B6-EF44-8174-10C6BD9F3026}"/>
              </a:ext>
            </a:extLst>
          </p:cNvPr>
          <p:cNvSpPr/>
          <p:nvPr/>
        </p:nvSpPr>
        <p:spPr>
          <a:xfrm>
            <a:off x="2394047" y="3342856"/>
            <a:ext cx="764059" cy="494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DBF475E5-730B-294B-9D48-7AE75210F415}"/>
              </a:ext>
            </a:extLst>
          </p:cNvPr>
          <p:cNvSpPr/>
          <p:nvPr/>
        </p:nvSpPr>
        <p:spPr>
          <a:xfrm>
            <a:off x="1789882" y="4853042"/>
            <a:ext cx="764059" cy="494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3CCB57CF-FC41-F64F-B015-9E54CD87E99D}"/>
              </a:ext>
            </a:extLst>
          </p:cNvPr>
          <p:cNvSpPr/>
          <p:nvPr/>
        </p:nvSpPr>
        <p:spPr>
          <a:xfrm>
            <a:off x="2933736" y="4099883"/>
            <a:ext cx="764059" cy="494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1A4E0623-05D5-C24F-81EE-4D3BEF0E48EF}"/>
              </a:ext>
            </a:extLst>
          </p:cNvPr>
          <p:cNvSpPr/>
          <p:nvPr/>
        </p:nvSpPr>
        <p:spPr>
          <a:xfrm>
            <a:off x="1782388" y="4097949"/>
            <a:ext cx="764059" cy="494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41D74DC9-ACA6-0243-9547-932D57240E61}"/>
              </a:ext>
            </a:extLst>
          </p:cNvPr>
          <p:cNvSpPr/>
          <p:nvPr/>
        </p:nvSpPr>
        <p:spPr>
          <a:xfrm>
            <a:off x="3624442" y="3342856"/>
            <a:ext cx="764059" cy="494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30544F10-D5E2-E84B-A334-F798297B62E4}"/>
              </a:ext>
            </a:extLst>
          </p:cNvPr>
          <p:cNvSpPr/>
          <p:nvPr/>
        </p:nvSpPr>
        <p:spPr>
          <a:xfrm>
            <a:off x="4744350" y="4852000"/>
            <a:ext cx="936975" cy="4942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463054AF-45BA-8E48-9B2B-1E42E41CA736}"/>
              </a:ext>
            </a:extLst>
          </p:cNvPr>
          <p:cNvSpPr/>
          <p:nvPr/>
        </p:nvSpPr>
        <p:spPr>
          <a:xfrm>
            <a:off x="3964743" y="5044755"/>
            <a:ext cx="308919" cy="3089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69A1B6BB-D07B-9645-BD6C-E40D491E1CFB}"/>
              </a:ext>
            </a:extLst>
          </p:cNvPr>
          <p:cNvSpPr/>
          <p:nvPr/>
        </p:nvSpPr>
        <p:spPr>
          <a:xfrm>
            <a:off x="4452834" y="2647411"/>
            <a:ext cx="936975" cy="49427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D85E91D-B237-164B-9E11-860B68244089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3360529" y="2196759"/>
            <a:ext cx="565425" cy="4486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04B6C83-14E3-5848-B100-F7C99E83890A}"/>
              </a:ext>
            </a:extLst>
          </p:cNvPr>
          <p:cNvCxnSpPr>
            <a:cxnSpLocks/>
          </p:cNvCxnSpPr>
          <p:nvPr/>
        </p:nvCxnSpPr>
        <p:spPr>
          <a:xfrm flipV="1">
            <a:off x="2776077" y="3067314"/>
            <a:ext cx="314316" cy="275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F195AB2-9721-224D-B4B8-5325760455D5}"/>
              </a:ext>
            </a:extLst>
          </p:cNvPr>
          <p:cNvCxnSpPr>
            <a:cxnSpLocks/>
          </p:cNvCxnSpPr>
          <p:nvPr/>
        </p:nvCxnSpPr>
        <p:spPr>
          <a:xfrm flipV="1">
            <a:off x="2164418" y="3764742"/>
            <a:ext cx="341523" cy="333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B34090E-CA1A-E342-87CA-A551682D3ECE}"/>
              </a:ext>
            </a:extLst>
          </p:cNvPr>
          <p:cNvCxnSpPr>
            <a:cxnSpLocks/>
          </p:cNvCxnSpPr>
          <p:nvPr/>
        </p:nvCxnSpPr>
        <p:spPr>
          <a:xfrm flipH="1" flipV="1">
            <a:off x="3046212" y="3764742"/>
            <a:ext cx="269554" cy="3351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4F965F7-95FA-364F-B7AD-62FF92BE7185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2164418" y="4592219"/>
            <a:ext cx="7494" cy="2608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32CE7A9-6724-A546-866B-C17C3A5215D5}"/>
              </a:ext>
            </a:extLst>
          </p:cNvPr>
          <p:cNvCxnSpPr>
            <a:cxnSpLocks/>
          </p:cNvCxnSpPr>
          <p:nvPr/>
        </p:nvCxnSpPr>
        <p:spPr>
          <a:xfrm flipH="1" flipV="1">
            <a:off x="3630664" y="3067314"/>
            <a:ext cx="375808" cy="275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片側の 2 つの角を切り取った四角形 24">
            <a:extLst>
              <a:ext uri="{FF2B5EF4-FFF2-40B4-BE49-F238E27FC236}">
                <a16:creationId xmlns:a16="http://schemas.microsoft.com/office/drawing/2014/main" id="{BFA38954-0955-3F46-8A1D-6FE6756ED043}"/>
              </a:ext>
            </a:extLst>
          </p:cNvPr>
          <p:cNvSpPr/>
          <p:nvPr/>
        </p:nvSpPr>
        <p:spPr>
          <a:xfrm rot="13505231">
            <a:off x="1914786" y="2455050"/>
            <a:ext cx="1839966" cy="3265089"/>
          </a:xfrm>
          <a:prstGeom prst="snip2SameRect">
            <a:avLst>
              <a:gd name="adj1" fmla="val 32614"/>
              <a:gd name="adj2" fmla="val 7271"/>
            </a:avLst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片側の 2 つの角を切り取った四角形 25">
            <a:extLst>
              <a:ext uri="{FF2B5EF4-FFF2-40B4-BE49-F238E27FC236}">
                <a16:creationId xmlns:a16="http://schemas.microsoft.com/office/drawing/2014/main" id="{0241D6A0-26EA-6346-8667-5CB28B26CCD5}"/>
              </a:ext>
            </a:extLst>
          </p:cNvPr>
          <p:cNvSpPr/>
          <p:nvPr/>
        </p:nvSpPr>
        <p:spPr>
          <a:xfrm rot="8098205">
            <a:off x="4417810" y="3856974"/>
            <a:ext cx="1042700" cy="1858252"/>
          </a:xfrm>
          <a:prstGeom prst="snip2SameRect">
            <a:avLst>
              <a:gd name="adj1" fmla="val 23796"/>
              <a:gd name="adj2" fmla="val 14526"/>
            </a:avLst>
          </a:prstGeom>
          <a:noFill/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3DD0D539-DB60-F14E-A3AD-4B082DF65A0D}"/>
              </a:ext>
            </a:extLst>
          </p:cNvPr>
          <p:cNvSpPr txBox="1"/>
          <p:nvPr/>
        </p:nvSpPr>
        <p:spPr>
          <a:xfrm>
            <a:off x="945206" y="2656009"/>
            <a:ext cx="187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Delete hunk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CE932CA-89B2-1243-8EB1-682D4504EE38}"/>
              </a:ext>
            </a:extLst>
          </p:cNvPr>
          <p:cNvCxnSpPr>
            <a:cxnSpLocks/>
            <a:stCxn id="17" idx="0"/>
            <a:endCxn id="9" idx="3"/>
          </p:cNvCxnSpPr>
          <p:nvPr/>
        </p:nvCxnSpPr>
        <p:spPr>
          <a:xfrm flipV="1">
            <a:off x="4119203" y="4623745"/>
            <a:ext cx="228037" cy="4210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AB2FC2E-1951-7541-AD39-B4F557923963}"/>
              </a:ext>
            </a:extLst>
          </p:cNvPr>
          <p:cNvCxnSpPr>
            <a:stCxn id="15" idx="5"/>
            <a:endCxn id="9" idx="0"/>
          </p:cNvCxnSpPr>
          <p:nvPr/>
        </p:nvCxnSpPr>
        <p:spPr>
          <a:xfrm>
            <a:off x="4276607" y="3764742"/>
            <a:ext cx="401904" cy="437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93E07FB-A357-0F42-9332-1F58A9F216A4}"/>
              </a:ext>
            </a:extLst>
          </p:cNvPr>
          <p:cNvCxnSpPr>
            <a:stCxn id="9" idx="5"/>
            <a:endCxn id="16" idx="0"/>
          </p:cNvCxnSpPr>
          <p:nvPr/>
        </p:nvCxnSpPr>
        <p:spPr>
          <a:xfrm>
            <a:off x="5009781" y="4623745"/>
            <a:ext cx="203057" cy="228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B4D6619-1B3B-AB4E-A40C-168F509E44F7}"/>
              </a:ext>
            </a:extLst>
          </p:cNvPr>
          <p:cNvCxnSpPr>
            <a:stCxn id="13" idx="4"/>
            <a:endCxn id="8" idx="0"/>
          </p:cNvCxnSpPr>
          <p:nvPr/>
        </p:nvCxnSpPr>
        <p:spPr>
          <a:xfrm>
            <a:off x="3315766" y="4594153"/>
            <a:ext cx="218210" cy="444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">
            <a:extLst>
              <a:ext uri="{FF2B5EF4-FFF2-40B4-BE49-F238E27FC236}">
                <a16:creationId xmlns:a16="http://schemas.microsoft.com/office/drawing/2014/main" id="{8C36CFAF-1AC3-FD4C-A538-B6488BAC5962}"/>
              </a:ext>
            </a:extLst>
          </p:cNvPr>
          <p:cNvSpPr txBox="1"/>
          <p:nvPr/>
        </p:nvSpPr>
        <p:spPr>
          <a:xfrm>
            <a:off x="5484248" y="3568861"/>
            <a:ext cx="172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Move hunk</a:t>
            </a:r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F9398F5A-1D55-CB46-BDDC-87EF16622D0E}"/>
              </a:ext>
            </a:extLst>
          </p:cNvPr>
          <p:cNvSpPr/>
          <p:nvPr/>
        </p:nvSpPr>
        <p:spPr>
          <a:xfrm>
            <a:off x="9208161" y="2757773"/>
            <a:ext cx="764059" cy="494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DAFE0564-A24E-434F-B935-D645712746C2}"/>
              </a:ext>
            </a:extLst>
          </p:cNvPr>
          <p:cNvSpPr/>
          <p:nvPr/>
        </p:nvSpPr>
        <p:spPr>
          <a:xfrm>
            <a:off x="9492483" y="3368763"/>
            <a:ext cx="764059" cy="561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D3741FE1-6EF5-5141-9F88-0E4EE912F1A0}"/>
              </a:ext>
            </a:extLst>
          </p:cNvPr>
          <p:cNvSpPr/>
          <p:nvPr/>
        </p:nvSpPr>
        <p:spPr>
          <a:xfrm>
            <a:off x="9326034" y="1933080"/>
            <a:ext cx="308919" cy="3089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0A625BA9-6240-4444-B7BB-6F7CF647F6FC}"/>
              </a:ext>
            </a:extLst>
          </p:cNvPr>
          <p:cNvSpPr/>
          <p:nvPr/>
        </p:nvSpPr>
        <p:spPr>
          <a:xfrm>
            <a:off x="9117297" y="4050298"/>
            <a:ext cx="764059" cy="561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29BA1382-4AC1-B644-94FC-CD8BA26070D2}"/>
              </a:ext>
            </a:extLst>
          </p:cNvPr>
          <p:cNvSpPr/>
          <p:nvPr/>
        </p:nvSpPr>
        <p:spPr>
          <a:xfrm>
            <a:off x="10475148" y="4944675"/>
            <a:ext cx="308919" cy="3089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04CD38E3-A6B4-0141-959E-F35B2857D434}"/>
              </a:ext>
            </a:extLst>
          </p:cNvPr>
          <p:cNvSpPr/>
          <p:nvPr/>
        </p:nvSpPr>
        <p:spPr>
          <a:xfrm>
            <a:off x="9344866" y="4944675"/>
            <a:ext cx="308919" cy="3089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F4269C2D-0D04-1D43-BA06-5F3C6D9D1ED0}"/>
              </a:ext>
            </a:extLst>
          </p:cNvPr>
          <p:cNvSpPr/>
          <p:nvPr/>
        </p:nvSpPr>
        <p:spPr>
          <a:xfrm>
            <a:off x="7760602" y="2646031"/>
            <a:ext cx="936975" cy="4942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8AE61DDE-415A-3D43-BD8E-6C7B6B19B8AA}"/>
              </a:ext>
            </a:extLst>
          </p:cNvPr>
          <p:cNvSpPr/>
          <p:nvPr/>
        </p:nvSpPr>
        <p:spPr>
          <a:xfrm>
            <a:off x="7236851" y="3342856"/>
            <a:ext cx="936975" cy="4942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53E88F71-0FD1-6844-92BE-2ED72B560953}"/>
              </a:ext>
            </a:extLst>
          </p:cNvPr>
          <p:cNvSpPr/>
          <p:nvPr/>
        </p:nvSpPr>
        <p:spPr>
          <a:xfrm>
            <a:off x="10416826" y="2640761"/>
            <a:ext cx="936975" cy="49427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BE11998-96F5-534A-B016-BC70E9FC36BD}"/>
              </a:ext>
            </a:extLst>
          </p:cNvPr>
          <p:cNvCxnSpPr>
            <a:cxnSpLocks/>
            <a:endCxn id="45" idx="4"/>
          </p:cNvCxnSpPr>
          <p:nvPr/>
        </p:nvCxnSpPr>
        <p:spPr>
          <a:xfrm flipV="1">
            <a:off x="9499326" y="4611833"/>
            <a:ext cx="1" cy="33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E1E58B42-05C8-9F4C-9CF4-1239CE466AA4}"/>
              </a:ext>
            </a:extLst>
          </p:cNvPr>
          <p:cNvCxnSpPr>
            <a:cxnSpLocks/>
          </p:cNvCxnSpPr>
          <p:nvPr/>
        </p:nvCxnSpPr>
        <p:spPr>
          <a:xfrm flipV="1">
            <a:off x="8229090" y="2196759"/>
            <a:ext cx="1142184" cy="449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DE7335A-7932-0944-A96B-CDE9ED259395}"/>
              </a:ext>
            </a:extLst>
          </p:cNvPr>
          <p:cNvCxnSpPr>
            <a:cxnSpLocks/>
            <a:stCxn id="39" idx="3"/>
            <a:endCxn id="40" idx="0"/>
          </p:cNvCxnSpPr>
          <p:nvPr/>
        </p:nvCxnSpPr>
        <p:spPr>
          <a:xfrm flipH="1">
            <a:off x="7705339" y="3067917"/>
            <a:ext cx="192480" cy="2749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EFA0FB8-2ED1-284D-9F62-5AB9B559D6CE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9480494" y="2241999"/>
            <a:ext cx="109697" cy="5157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片側の 2 つの角を切り取った四角形 45">
            <a:extLst>
              <a:ext uri="{FF2B5EF4-FFF2-40B4-BE49-F238E27FC236}">
                <a16:creationId xmlns:a16="http://schemas.microsoft.com/office/drawing/2014/main" id="{ECAAB27C-FABE-F34C-BA3D-BB24BE036353}"/>
              </a:ext>
            </a:extLst>
          </p:cNvPr>
          <p:cNvSpPr/>
          <p:nvPr/>
        </p:nvSpPr>
        <p:spPr>
          <a:xfrm rot="13483073">
            <a:off x="7445376" y="2265111"/>
            <a:ext cx="1042700" cy="1858252"/>
          </a:xfrm>
          <a:prstGeom prst="snip2SameRect">
            <a:avLst>
              <a:gd name="adj1" fmla="val 24467"/>
              <a:gd name="adj2" fmla="val 27006"/>
            </a:avLst>
          </a:prstGeom>
          <a:noFill/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片側の 2 つの角を切り取った四角形 46">
            <a:extLst>
              <a:ext uri="{FF2B5EF4-FFF2-40B4-BE49-F238E27FC236}">
                <a16:creationId xmlns:a16="http://schemas.microsoft.com/office/drawing/2014/main" id="{2831BFA3-9427-DB4F-AB32-AC73B39FECC5}"/>
              </a:ext>
            </a:extLst>
          </p:cNvPr>
          <p:cNvSpPr/>
          <p:nvPr/>
        </p:nvSpPr>
        <p:spPr>
          <a:xfrm rot="20680273">
            <a:off x="8876263" y="2634268"/>
            <a:ext cx="1650138" cy="2044732"/>
          </a:xfrm>
          <a:prstGeom prst="snip2SameRect">
            <a:avLst>
              <a:gd name="adj1" fmla="val 35797"/>
              <a:gd name="adj2" fmla="val 17959"/>
            </a:avLst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82FE32E7-0336-184F-81EA-657094FAABFF}"/>
              </a:ext>
            </a:extLst>
          </p:cNvPr>
          <p:cNvCxnSpPr>
            <a:stCxn id="35" idx="5"/>
            <a:endCxn id="41" idx="0"/>
          </p:cNvCxnSpPr>
          <p:nvPr/>
        </p:nvCxnSpPr>
        <p:spPr>
          <a:xfrm>
            <a:off x="9589713" y="2196759"/>
            <a:ext cx="1295601" cy="4440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">
            <a:extLst>
              <a:ext uri="{FF2B5EF4-FFF2-40B4-BE49-F238E27FC236}">
                <a16:creationId xmlns:a16="http://schemas.microsoft.com/office/drawing/2014/main" id="{4CA9F8B5-49F6-B94C-9CEA-CD144DD4BAB9}"/>
              </a:ext>
            </a:extLst>
          </p:cNvPr>
          <p:cNvSpPr txBox="1"/>
          <p:nvPr/>
        </p:nvSpPr>
        <p:spPr>
          <a:xfrm>
            <a:off x="7482004" y="4165099"/>
            <a:ext cx="165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Insert hunk</a:t>
            </a: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43E671B-C17F-A740-91B6-43E2013C5FBA}"/>
              </a:ext>
            </a:extLst>
          </p:cNvPr>
          <p:cNvCxnSpPr>
            <a:cxnSpLocks/>
            <a:stCxn id="34" idx="5"/>
            <a:endCxn id="37" idx="0"/>
          </p:cNvCxnSpPr>
          <p:nvPr/>
        </p:nvCxnSpPr>
        <p:spPr>
          <a:xfrm>
            <a:off x="10144648" y="3848063"/>
            <a:ext cx="484960" cy="1096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628FD083-7C1A-FB4A-96E9-AFC5934B0D5B}"/>
              </a:ext>
            </a:extLst>
          </p:cNvPr>
          <p:cNvCxnSpPr>
            <a:cxnSpLocks/>
            <a:stCxn id="34" idx="3"/>
            <a:endCxn id="36" idx="0"/>
          </p:cNvCxnSpPr>
          <p:nvPr/>
        </p:nvCxnSpPr>
        <p:spPr>
          <a:xfrm flipH="1">
            <a:off x="9499327" y="3848063"/>
            <a:ext cx="105050" cy="202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FE7A4468-FAD6-194C-A2EB-A16A3C9F8442}"/>
              </a:ext>
            </a:extLst>
          </p:cNvPr>
          <p:cNvCxnSpPr>
            <a:cxnSpLocks/>
            <a:stCxn id="33" idx="5"/>
            <a:endCxn id="34" idx="0"/>
          </p:cNvCxnSpPr>
          <p:nvPr/>
        </p:nvCxnSpPr>
        <p:spPr>
          <a:xfrm>
            <a:off x="9860326" y="3179659"/>
            <a:ext cx="14187" cy="1891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7E42C54-E8A0-D242-81C8-4AF396104EB3}"/>
              </a:ext>
            </a:extLst>
          </p:cNvPr>
          <p:cNvCxnSpPr>
            <a:cxnSpLocks/>
            <a:stCxn id="18" idx="0"/>
            <a:endCxn id="7" idx="5"/>
          </p:cNvCxnSpPr>
          <p:nvPr/>
        </p:nvCxnSpPr>
        <p:spPr>
          <a:xfrm flipH="1" flipV="1">
            <a:off x="4144393" y="2196759"/>
            <a:ext cx="776929" cy="4506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71321506-04B4-E04A-9D85-D1A2DBDBC1BC}"/>
              </a:ext>
            </a:extLst>
          </p:cNvPr>
          <p:cNvCxnSpPr>
            <a:stCxn id="26" idx="2"/>
            <a:endCxn id="46" idx="3"/>
          </p:cNvCxnSpPr>
          <p:nvPr/>
        </p:nvCxnSpPr>
        <p:spPr>
          <a:xfrm flipV="1">
            <a:off x="5307618" y="3854455"/>
            <a:ext cx="2005360" cy="56280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79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80BF04-4C86-D844-B5D6-187508F1D72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1" lang="en-US" altLang="ja-JP" dirty="0"/>
              <a:t>Rules </a:t>
            </a:r>
            <a:r>
              <a:rPr lang="en-US" altLang="ja-JP" dirty="0"/>
              <a:t>for Coupling Tree </a:t>
            </a:r>
            <a:r>
              <a:rPr kumimoji="1" lang="en-US" altLang="ja-JP" dirty="0"/>
              <a:t>Hunks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33FF9D-71C6-D048-A9EB-B70E1BCBB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Syntactic rules</a:t>
            </a:r>
          </a:p>
          <a:p>
            <a:pPr lvl="1"/>
            <a:r>
              <a:rPr lang="en-US" altLang="ja-JP" dirty="0"/>
              <a:t>E.g. </a:t>
            </a:r>
            <a:r>
              <a:rPr lang="en-US" altLang="ja-JP" b="1" dirty="0">
                <a:latin typeface="Courier" pitchFamily="2" charset="0"/>
              </a:rPr>
              <a:t>try</a:t>
            </a:r>
            <a:r>
              <a:rPr lang="en-US" altLang="ja-JP" dirty="0"/>
              <a:t> changed to </a:t>
            </a:r>
            <a:r>
              <a:rPr lang="en-US" altLang="ja-JP" b="1" dirty="0">
                <a:latin typeface="Courier" pitchFamily="2" charset="0"/>
              </a:rPr>
              <a:t>synchronized</a:t>
            </a:r>
          </a:p>
          <a:p>
            <a:pPr marL="457200" lvl="1" indent="0">
              <a:buNone/>
            </a:pPr>
            <a:r>
              <a:rPr lang="en-US" altLang="ja-JP" b="1" dirty="0">
                <a:latin typeface="Courier" pitchFamily="2" charset="0"/>
                <a:sym typeface="Wingdings" pitchFamily="2" charset="2"/>
              </a:rPr>
              <a:t>     </a:t>
            </a:r>
            <a:r>
              <a:rPr lang="en-US" altLang="ja-JP" dirty="0">
                <a:sym typeface="Wingdings" pitchFamily="2" charset="2"/>
              </a:rPr>
              <a:t>⬌</a:t>
            </a:r>
            <a:r>
              <a:rPr lang="en-US" altLang="ja-JP" dirty="0"/>
              <a:t> </a:t>
            </a:r>
            <a:r>
              <a:rPr lang="en-US" altLang="ja-JP" b="1" dirty="0">
                <a:latin typeface="Courier" pitchFamily="2" charset="0"/>
              </a:rPr>
              <a:t>finally</a:t>
            </a:r>
            <a:r>
              <a:rPr lang="en-US" altLang="ja-JP" dirty="0"/>
              <a:t> deleted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Refactoring-based rules</a:t>
            </a:r>
          </a:p>
          <a:p>
            <a:pPr lvl="1"/>
            <a:r>
              <a:rPr lang="en-US" altLang="ja-JP" dirty="0"/>
              <a:t>E.g. parameter removed (</a:t>
            </a:r>
            <a:r>
              <a:rPr lang="en-US" altLang="ja-JP" i="1" dirty="0"/>
              <a:t>Remove Parameter</a:t>
            </a:r>
            <a:r>
              <a:rPr lang="en-US" altLang="ja-JP" dirty="0"/>
              <a:t>)</a:t>
            </a:r>
          </a:p>
          <a:p>
            <a:pPr marL="457200" lvl="1" indent="0">
              <a:buNone/>
            </a:pPr>
            <a:r>
              <a:rPr lang="en-US" altLang="ja-JP" dirty="0">
                <a:sym typeface="Wingdings" pitchFamily="2" charset="2"/>
              </a:rPr>
              <a:t>             ⬌</a:t>
            </a:r>
            <a:r>
              <a:rPr lang="en-US" altLang="ja-JP" dirty="0"/>
              <a:t> argument removed</a:t>
            </a:r>
          </a:p>
          <a:p>
            <a:endParaRPr lang="en-US" altLang="ja-JP" dirty="0"/>
          </a:p>
          <a:p>
            <a:r>
              <a:rPr kumimoji="1" lang="en-US" altLang="ja-JP" dirty="0"/>
              <a:t>Change-based rules</a:t>
            </a:r>
          </a:p>
          <a:p>
            <a:pPr lvl="1"/>
            <a:r>
              <a:rPr kumimoji="1" lang="en-US" altLang="ja-JP" dirty="0"/>
              <a:t>E.g. uncaught </a:t>
            </a:r>
            <a:r>
              <a:rPr kumimoji="1" lang="en-US" altLang="ja-JP" b="1" dirty="0">
                <a:latin typeface="Courier" pitchFamily="2" charset="0"/>
              </a:rPr>
              <a:t>throw</a:t>
            </a:r>
            <a:r>
              <a:rPr kumimoji="1" lang="en-US" altLang="ja-JP" dirty="0"/>
              <a:t> added</a:t>
            </a:r>
          </a:p>
          <a:p>
            <a:pPr marL="457200" lvl="1" indent="0">
              <a:buNone/>
            </a:pPr>
            <a:r>
              <a:rPr lang="en-US" altLang="ja-JP" dirty="0">
                <a:sym typeface="Wingdings" pitchFamily="2" charset="2"/>
              </a:rPr>
              <a:t>             ⬌</a:t>
            </a:r>
            <a:r>
              <a:rPr kumimoji="1" lang="en-US" altLang="ja-JP" dirty="0">
                <a:sym typeface="Wingdings" pitchFamily="2" charset="2"/>
              </a:rPr>
              <a:t> </a:t>
            </a:r>
            <a:r>
              <a:rPr kumimoji="1" lang="en-US" altLang="ja-JP" b="1" dirty="0">
                <a:latin typeface="Courier" pitchFamily="2" charset="0"/>
                <a:sym typeface="Wingdings" pitchFamily="2" charset="2"/>
              </a:rPr>
              <a:t>throws</a:t>
            </a:r>
            <a:r>
              <a:rPr kumimoji="1" lang="en-US" altLang="ja-JP" dirty="0">
                <a:sym typeface="Wingdings" pitchFamily="2" charset="2"/>
              </a:rPr>
              <a:t> added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B46E1E-98A2-2342-A44D-0F141559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918AB5-D5D6-E948-87F1-C53DB230015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18599C0A-C2E9-1044-8A94-56C5D79665BF}"/>
              </a:ext>
            </a:extLst>
          </p:cNvPr>
          <p:cNvSpPr/>
          <p:nvPr/>
        </p:nvSpPr>
        <p:spPr>
          <a:xfrm>
            <a:off x="6635504" y="1821943"/>
            <a:ext cx="843262" cy="32832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Courier" pitchFamily="2" charset="0"/>
              </a:rPr>
              <a:t>try</a:t>
            </a:r>
            <a:endParaRPr kumimoji="1" lang="ja-JP" altLang="en-US" sz="1600" b="1" dirty="0">
              <a:latin typeface="Courier" pitchFamily="2" charset="0"/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E5FF6EA3-64F5-EC4F-BF55-847DC62C1299}"/>
              </a:ext>
            </a:extLst>
          </p:cNvPr>
          <p:cNvSpPr/>
          <p:nvPr/>
        </p:nvSpPr>
        <p:spPr>
          <a:xfrm>
            <a:off x="8799087" y="1816178"/>
            <a:ext cx="2384314" cy="34270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Courier" pitchFamily="2" charset="0"/>
              </a:rPr>
              <a:t>synchronized</a:t>
            </a:r>
            <a:endParaRPr kumimoji="1" lang="ja-JP" altLang="en-US" sz="1600" b="1" dirty="0">
              <a:latin typeface="Courier" pitchFamily="2" charset="0"/>
            </a:endParaRPr>
          </a:p>
        </p:txBody>
      </p:sp>
      <p:sp>
        <p:nvSpPr>
          <p:cNvPr id="4" name="三角形 3">
            <a:extLst>
              <a:ext uri="{FF2B5EF4-FFF2-40B4-BE49-F238E27FC236}">
                <a16:creationId xmlns:a16="http://schemas.microsoft.com/office/drawing/2014/main" id="{B42EF4DD-AB3D-CE49-8D98-4B37892A2ACD}"/>
              </a:ext>
            </a:extLst>
          </p:cNvPr>
          <p:cNvSpPr/>
          <p:nvPr/>
        </p:nvSpPr>
        <p:spPr>
          <a:xfrm>
            <a:off x="6311895" y="2304201"/>
            <a:ext cx="647217" cy="46666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三角形 13">
            <a:extLst>
              <a:ext uri="{FF2B5EF4-FFF2-40B4-BE49-F238E27FC236}">
                <a16:creationId xmlns:a16="http://schemas.microsoft.com/office/drawing/2014/main" id="{5D23B2A8-FA90-BD47-A272-5BB143629339}"/>
              </a:ext>
            </a:extLst>
          </p:cNvPr>
          <p:cNvSpPr/>
          <p:nvPr/>
        </p:nvSpPr>
        <p:spPr>
          <a:xfrm>
            <a:off x="9667328" y="2280562"/>
            <a:ext cx="647217" cy="46666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3E702B7-C740-2642-98FF-4E05C7B0F906}"/>
              </a:ext>
            </a:extLst>
          </p:cNvPr>
          <p:cNvCxnSpPr>
            <a:cxnSpLocks/>
            <a:stCxn id="4" idx="0"/>
            <a:endCxn id="11" idx="4"/>
          </p:cNvCxnSpPr>
          <p:nvPr/>
        </p:nvCxnSpPr>
        <p:spPr>
          <a:xfrm flipV="1">
            <a:off x="6635504" y="2150264"/>
            <a:ext cx="421631" cy="15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704CE6B-A0EA-C447-9AC4-0DD626D8CEEB}"/>
              </a:ext>
            </a:extLst>
          </p:cNvPr>
          <p:cNvCxnSpPr>
            <a:cxnSpLocks/>
            <a:stCxn id="14" idx="0"/>
            <a:endCxn id="12" idx="4"/>
          </p:cNvCxnSpPr>
          <p:nvPr/>
        </p:nvCxnSpPr>
        <p:spPr>
          <a:xfrm flipV="1">
            <a:off x="9990937" y="2158885"/>
            <a:ext cx="307" cy="121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>
            <a:extLst>
              <a:ext uri="{FF2B5EF4-FFF2-40B4-BE49-F238E27FC236}">
                <a16:creationId xmlns:a16="http://schemas.microsoft.com/office/drawing/2014/main" id="{ADCABB31-16EC-194D-A04F-0955EF5CF1D5}"/>
              </a:ext>
            </a:extLst>
          </p:cNvPr>
          <p:cNvSpPr/>
          <p:nvPr/>
        </p:nvSpPr>
        <p:spPr>
          <a:xfrm>
            <a:off x="7121455" y="2667027"/>
            <a:ext cx="1597195" cy="33407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latin typeface="Courier" pitchFamily="2" charset="0"/>
              </a:rPr>
              <a:t>finally</a:t>
            </a:r>
            <a:endParaRPr kumimoji="1" lang="ja-JP" altLang="en-US" sz="1600" b="1" dirty="0">
              <a:latin typeface="Courier" pitchFamily="2" charset="0"/>
            </a:endParaRPr>
          </a:p>
        </p:txBody>
      </p:sp>
      <p:sp>
        <p:nvSpPr>
          <p:cNvPr id="23" name="三角形 22">
            <a:extLst>
              <a:ext uri="{FF2B5EF4-FFF2-40B4-BE49-F238E27FC236}">
                <a16:creationId xmlns:a16="http://schemas.microsoft.com/office/drawing/2014/main" id="{98BA98DB-B3BD-0948-B91C-112EF3015418}"/>
              </a:ext>
            </a:extLst>
          </p:cNvPr>
          <p:cNvSpPr/>
          <p:nvPr/>
        </p:nvSpPr>
        <p:spPr>
          <a:xfrm>
            <a:off x="7587773" y="3136599"/>
            <a:ext cx="647217" cy="286323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6F1B540-997F-2646-BCFC-CBB8E63D2257}"/>
              </a:ext>
            </a:extLst>
          </p:cNvPr>
          <p:cNvCxnSpPr>
            <a:cxnSpLocks/>
            <a:stCxn id="23" idx="0"/>
            <a:endCxn id="21" idx="4"/>
          </p:cNvCxnSpPr>
          <p:nvPr/>
        </p:nvCxnSpPr>
        <p:spPr>
          <a:xfrm flipV="1">
            <a:off x="7911382" y="3001100"/>
            <a:ext cx="8671" cy="135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21B1EE5-F313-9348-8EE3-D3B895D50D43}"/>
              </a:ext>
            </a:extLst>
          </p:cNvPr>
          <p:cNvCxnSpPr>
            <a:cxnSpLocks/>
            <a:stCxn id="11" idx="4"/>
            <a:endCxn id="21" idx="0"/>
          </p:cNvCxnSpPr>
          <p:nvPr/>
        </p:nvCxnSpPr>
        <p:spPr>
          <a:xfrm>
            <a:off x="7057135" y="2150264"/>
            <a:ext cx="862918" cy="516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線コネクタ 30">
            <a:extLst>
              <a:ext uri="{FF2B5EF4-FFF2-40B4-BE49-F238E27FC236}">
                <a16:creationId xmlns:a16="http://schemas.microsoft.com/office/drawing/2014/main" id="{0AA558E9-05F5-D142-9261-6950DE0E162C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7478766" y="1986104"/>
            <a:ext cx="1320321" cy="142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曲線コネクタ 33">
            <a:extLst>
              <a:ext uri="{FF2B5EF4-FFF2-40B4-BE49-F238E27FC236}">
                <a16:creationId xmlns:a16="http://schemas.microsoft.com/office/drawing/2014/main" id="{431E6551-4A98-084D-9699-ECFC8E4992E0}"/>
              </a:ext>
            </a:extLst>
          </p:cNvPr>
          <p:cNvCxnSpPr>
            <a:stCxn id="4" idx="5"/>
            <a:endCxn id="14" idx="1"/>
          </p:cNvCxnSpPr>
          <p:nvPr/>
        </p:nvCxnSpPr>
        <p:spPr>
          <a:xfrm flipV="1">
            <a:off x="6797308" y="2513895"/>
            <a:ext cx="3031824" cy="23639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八角形 47">
            <a:extLst>
              <a:ext uri="{FF2B5EF4-FFF2-40B4-BE49-F238E27FC236}">
                <a16:creationId xmlns:a16="http://schemas.microsoft.com/office/drawing/2014/main" id="{AD5A58E6-7AA1-2B45-AC5F-45F52912E509}"/>
              </a:ext>
            </a:extLst>
          </p:cNvPr>
          <p:cNvSpPr/>
          <p:nvPr/>
        </p:nvSpPr>
        <p:spPr>
          <a:xfrm>
            <a:off x="7057136" y="2600636"/>
            <a:ext cx="1713032" cy="897756"/>
          </a:xfrm>
          <a:prstGeom prst="octagon">
            <a:avLst>
              <a:gd name="adj" fmla="val 1952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八角形 48">
            <a:extLst>
              <a:ext uri="{FF2B5EF4-FFF2-40B4-BE49-F238E27FC236}">
                <a16:creationId xmlns:a16="http://schemas.microsoft.com/office/drawing/2014/main" id="{E7B716B9-7C71-124D-9835-3C69D6376D9F}"/>
              </a:ext>
            </a:extLst>
          </p:cNvPr>
          <p:cNvSpPr/>
          <p:nvPr/>
        </p:nvSpPr>
        <p:spPr>
          <a:xfrm>
            <a:off x="6525756" y="1715246"/>
            <a:ext cx="4766560" cy="532701"/>
          </a:xfrm>
          <a:prstGeom prst="oct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曲線コネクタ 50">
            <a:extLst>
              <a:ext uri="{FF2B5EF4-FFF2-40B4-BE49-F238E27FC236}">
                <a16:creationId xmlns:a16="http://schemas.microsoft.com/office/drawing/2014/main" id="{D024BF5A-5050-8044-A60A-720967BD350F}"/>
              </a:ext>
            </a:extLst>
          </p:cNvPr>
          <p:cNvCxnSpPr>
            <a:cxnSpLocks/>
            <a:stCxn id="48" idx="4"/>
            <a:endCxn id="49" idx="4"/>
          </p:cNvCxnSpPr>
          <p:nvPr/>
        </p:nvCxnSpPr>
        <p:spPr>
          <a:xfrm rot="10800000">
            <a:off x="6525756" y="2091925"/>
            <a:ext cx="531380" cy="1231163"/>
          </a:xfrm>
          <a:prstGeom prst="curvedConnector3">
            <a:avLst>
              <a:gd name="adj1" fmla="val 143020"/>
            </a:avLst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>
            <a:extLst>
              <a:ext uri="{FF2B5EF4-FFF2-40B4-BE49-F238E27FC236}">
                <a16:creationId xmlns:a16="http://schemas.microsoft.com/office/drawing/2014/main" id="{90FCD7B6-2274-5C4B-81F1-8AB0F4489A2D}"/>
              </a:ext>
            </a:extLst>
          </p:cNvPr>
          <p:cNvSpPr/>
          <p:nvPr/>
        </p:nvSpPr>
        <p:spPr>
          <a:xfrm>
            <a:off x="9918125" y="5333141"/>
            <a:ext cx="1302662" cy="29994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Courier" pitchFamily="2" charset="0"/>
              </a:rPr>
              <a:t>throws</a:t>
            </a:r>
            <a:endParaRPr kumimoji="1" lang="ja-JP" altLang="en-US" sz="1600" b="1" dirty="0">
              <a:latin typeface="Courier" pitchFamily="2" charset="0"/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AF981310-E3EE-0F40-8B85-DA272F2D5E2F}"/>
              </a:ext>
            </a:extLst>
          </p:cNvPr>
          <p:cNvSpPr/>
          <p:nvPr/>
        </p:nvSpPr>
        <p:spPr>
          <a:xfrm>
            <a:off x="9135936" y="4620869"/>
            <a:ext cx="1044631" cy="2996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Courier" pitchFamily="2" charset="0"/>
              </a:rPr>
              <a:t>meth</a:t>
            </a:r>
            <a:endParaRPr kumimoji="1" lang="ja-JP" altLang="en-US" sz="16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55" name="三角形 54">
            <a:extLst>
              <a:ext uri="{FF2B5EF4-FFF2-40B4-BE49-F238E27FC236}">
                <a16:creationId xmlns:a16="http://schemas.microsoft.com/office/drawing/2014/main" id="{E58B69F5-64BE-A247-9386-02DD323F56DF}"/>
              </a:ext>
            </a:extLst>
          </p:cNvPr>
          <p:cNvSpPr/>
          <p:nvPr/>
        </p:nvSpPr>
        <p:spPr>
          <a:xfrm>
            <a:off x="8619661" y="5318206"/>
            <a:ext cx="694664" cy="22171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D4885E31-FBD8-E547-9BDE-F75FA3077700}"/>
              </a:ext>
            </a:extLst>
          </p:cNvPr>
          <p:cNvCxnSpPr>
            <a:cxnSpLocks/>
            <a:stCxn id="55" idx="0"/>
            <a:endCxn id="54" idx="3"/>
          </p:cNvCxnSpPr>
          <p:nvPr/>
        </p:nvCxnSpPr>
        <p:spPr>
          <a:xfrm flipV="1">
            <a:off x="8966993" y="4876620"/>
            <a:ext cx="321926" cy="44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ABDAAE7-3B39-814A-9B09-BCFBB2654E10}"/>
              </a:ext>
            </a:extLst>
          </p:cNvPr>
          <p:cNvCxnSpPr>
            <a:cxnSpLocks/>
            <a:stCxn id="54" idx="5"/>
            <a:endCxn id="53" idx="0"/>
          </p:cNvCxnSpPr>
          <p:nvPr/>
        </p:nvCxnSpPr>
        <p:spPr>
          <a:xfrm>
            <a:off x="10027584" y="4876620"/>
            <a:ext cx="541872" cy="456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/楕円 71">
            <a:extLst>
              <a:ext uri="{FF2B5EF4-FFF2-40B4-BE49-F238E27FC236}">
                <a16:creationId xmlns:a16="http://schemas.microsoft.com/office/drawing/2014/main" id="{4C192C82-23AE-644A-8390-E68F853B7F05}"/>
              </a:ext>
            </a:extLst>
          </p:cNvPr>
          <p:cNvSpPr/>
          <p:nvPr/>
        </p:nvSpPr>
        <p:spPr>
          <a:xfrm>
            <a:off x="8290489" y="5788775"/>
            <a:ext cx="1146943" cy="26017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Courier" pitchFamily="2" charset="0"/>
              </a:rPr>
              <a:t>throw</a:t>
            </a:r>
            <a:endParaRPr kumimoji="1" lang="ja-JP" altLang="en-US" sz="1600" b="1" dirty="0">
              <a:latin typeface="Courier" pitchFamily="2" charset="0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A946FDC2-17F9-1F4B-852E-B9F69EC076C7}"/>
              </a:ext>
            </a:extLst>
          </p:cNvPr>
          <p:cNvCxnSpPr>
            <a:cxnSpLocks/>
            <a:stCxn id="72" idx="0"/>
            <a:endCxn id="55" idx="3"/>
          </p:cNvCxnSpPr>
          <p:nvPr/>
        </p:nvCxnSpPr>
        <p:spPr>
          <a:xfrm flipV="1">
            <a:off x="8863961" y="5539916"/>
            <a:ext cx="103032" cy="248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三角形 81">
            <a:extLst>
              <a:ext uri="{FF2B5EF4-FFF2-40B4-BE49-F238E27FC236}">
                <a16:creationId xmlns:a16="http://schemas.microsoft.com/office/drawing/2014/main" id="{93F5FEBF-9C10-634D-96B0-0C4B352ABE73}"/>
              </a:ext>
            </a:extLst>
          </p:cNvPr>
          <p:cNvSpPr/>
          <p:nvPr/>
        </p:nvSpPr>
        <p:spPr>
          <a:xfrm>
            <a:off x="10047685" y="5794156"/>
            <a:ext cx="694664" cy="221710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F3BED735-ECC2-1447-ACA9-E906998CA02D}"/>
              </a:ext>
            </a:extLst>
          </p:cNvPr>
          <p:cNvCxnSpPr>
            <a:cxnSpLocks/>
            <a:stCxn id="82" idx="0"/>
            <a:endCxn id="53" idx="4"/>
          </p:cNvCxnSpPr>
          <p:nvPr/>
        </p:nvCxnSpPr>
        <p:spPr>
          <a:xfrm flipV="1">
            <a:off x="10395017" y="5633084"/>
            <a:ext cx="174439" cy="161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三角形 84">
            <a:extLst>
              <a:ext uri="{FF2B5EF4-FFF2-40B4-BE49-F238E27FC236}">
                <a16:creationId xmlns:a16="http://schemas.microsoft.com/office/drawing/2014/main" id="{1A77653F-2C47-EC46-8CB2-F3E2D8F6571F}"/>
              </a:ext>
            </a:extLst>
          </p:cNvPr>
          <p:cNvSpPr/>
          <p:nvPr/>
        </p:nvSpPr>
        <p:spPr>
          <a:xfrm>
            <a:off x="8516628" y="6148679"/>
            <a:ext cx="694664" cy="221710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4C1A9125-183A-8C41-8CC1-F4E29365714E}"/>
              </a:ext>
            </a:extLst>
          </p:cNvPr>
          <p:cNvCxnSpPr>
            <a:cxnSpLocks/>
            <a:stCxn id="85" idx="0"/>
            <a:endCxn id="72" idx="4"/>
          </p:cNvCxnSpPr>
          <p:nvPr/>
        </p:nvCxnSpPr>
        <p:spPr>
          <a:xfrm flipV="1">
            <a:off x="8863960" y="6048946"/>
            <a:ext cx="1" cy="99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円/楕円 87">
            <a:extLst>
              <a:ext uri="{FF2B5EF4-FFF2-40B4-BE49-F238E27FC236}">
                <a16:creationId xmlns:a16="http://schemas.microsoft.com/office/drawing/2014/main" id="{C53FC621-3488-8A4E-9D77-2539B62ED102}"/>
              </a:ext>
            </a:extLst>
          </p:cNvPr>
          <p:cNvSpPr/>
          <p:nvPr/>
        </p:nvSpPr>
        <p:spPr>
          <a:xfrm>
            <a:off x="5518203" y="4620870"/>
            <a:ext cx="966461" cy="300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Courier" pitchFamily="2" charset="0"/>
              </a:rPr>
              <a:t>meth</a:t>
            </a:r>
            <a:endParaRPr kumimoji="1" lang="ja-JP" altLang="en-US" sz="16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89" name="三角形 88">
            <a:extLst>
              <a:ext uri="{FF2B5EF4-FFF2-40B4-BE49-F238E27FC236}">
                <a16:creationId xmlns:a16="http://schemas.microsoft.com/office/drawing/2014/main" id="{621CF2A2-0053-364F-8729-EC0AB5F586FF}"/>
              </a:ext>
            </a:extLst>
          </p:cNvPr>
          <p:cNvSpPr/>
          <p:nvPr/>
        </p:nvSpPr>
        <p:spPr>
          <a:xfrm>
            <a:off x="5209465" y="5320324"/>
            <a:ext cx="694664" cy="22171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9E0E50E7-CBCA-AB4F-855B-5C195D8EED78}"/>
              </a:ext>
            </a:extLst>
          </p:cNvPr>
          <p:cNvCxnSpPr>
            <a:cxnSpLocks/>
            <a:stCxn id="89" idx="0"/>
            <a:endCxn id="88" idx="3"/>
          </p:cNvCxnSpPr>
          <p:nvPr/>
        </p:nvCxnSpPr>
        <p:spPr>
          <a:xfrm flipV="1">
            <a:off x="5556797" y="4877612"/>
            <a:ext cx="102941" cy="44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曲線コネクタ 90">
            <a:extLst>
              <a:ext uri="{FF2B5EF4-FFF2-40B4-BE49-F238E27FC236}">
                <a16:creationId xmlns:a16="http://schemas.microsoft.com/office/drawing/2014/main" id="{C3887CF8-8A33-4947-9102-342786B2637E}"/>
              </a:ext>
            </a:extLst>
          </p:cNvPr>
          <p:cNvCxnSpPr>
            <a:cxnSpLocks/>
            <a:stCxn id="88" idx="6"/>
            <a:endCxn id="54" idx="2"/>
          </p:cNvCxnSpPr>
          <p:nvPr/>
        </p:nvCxnSpPr>
        <p:spPr>
          <a:xfrm flipV="1">
            <a:off x="6484664" y="4770685"/>
            <a:ext cx="2651272" cy="581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曲線コネクタ 93">
            <a:extLst>
              <a:ext uri="{FF2B5EF4-FFF2-40B4-BE49-F238E27FC236}">
                <a16:creationId xmlns:a16="http://schemas.microsoft.com/office/drawing/2014/main" id="{D8937C36-72EA-164E-AE65-2F86AFD12A67}"/>
              </a:ext>
            </a:extLst>
          </p:cNvPr>
          <p:cNvCxnSpPr>
            <a:cxnSpLocks/>
            <a:stCxn id="89" idx="5"/>
            <a:endCxn id="55" idx="1"/>
          </p:cNvCxnSpPr>
          <p:nvPr/>
        </p:nvCxnSpPr>
        <p:spPr>
          <a:xfrm flipV="1">
            <a:off x="5730463" y="5429061"/>
            <a:ext cx="3062864" cy="2118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八角形 104">
            <a:extLst>
              <a:ext uri="{FF2B5EF4-FFF2-40B4-BE49-F238E27FC236}">
                <a16:creationId xmlns:a16="http://schemas.microsoft.com/office/drawing/2014/main" id="{E71066E1-0672-CB44-A631-3C352499F3FC}"/>
              </a:ext>
            </a:extLst>
          </p:cNvPr>
          <p:cNvSpPr/>
          <p:nvPr/>
        </p:nvSpPr>
        <p:spPr>
          <a:xfrm>
            <a:off x="9840406" y="5255499"/>
            <a:ext cx="1451910" cy="847157"/>
          </a:xfrm>
          <a:prstGeom prst="octagon">
            <a:avLst>
              <a:gd name="adj" fmla="val 20901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八角形 105">
            <a:extLst>
              <a:ext uri="{FF2B5EF4-FFF2-40B4-BE49-F238E27FC236}">
                <a16:creationId xmlns:a16="http://schemas.microsoft.com/office/drawing/2014/main" id="{0DA62E49-23EB-C24D-A092-A953F3F6A27A}"/>
              </a:ext>
            </a:extLst>
          </p:cNvPr>
          <p:cNvSpPr/>
          <p:nvPr/>
        </p:nvSpPr>
        <p:spPr>
          <a:xfrm>
            <a:off x="8189184" y="5677328"/>
            <a:ext cx="1347649" cy="804792"/>
          </a:xfrm>
          <a:prstGeom prst="octagon">
            <a:avLst>
              <a:gd name="adj" fmla="val 20901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曲線コネクタ 106">
            <a:extLst>
              <a:ext uri="{FF2B5EF4-FFF2-40B4-BE49-F238E27FC236}">
                <a16:creationId xmlns:a16="http://schemas.microsoft.com/office/drawing/2014/main" id="{B360FAE5-C125-A849-BE2F-D7FD419093AB}"/>
              </a:ext>
            </a:extLst>
          </p:cNvPr>
          <p:cNvCxnSpPr>
            <a:cxnSpLocks/>
            <a:stCxn id="106" idx="1"/>
            <a:endCxn id="105" idx="3"/>
          </p:cNvCxnSpPr>
          <p:nvPr/>
        </p:nvCxnSpPr>
        <p:spPr>
          <a:xfrm flipV="1">
            <a:off x="9536833" y="6102656"/>
            <a:ext cx="480637" cy="211254"/>
          </a:xfrm>
          <a:prstGeom prst="curvedConnector2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/楕円 164">
            <a:extLst>
              <a:ext uri="{FF2B5EF4-FFF2-40B4-BE49-F238E27FC236}">
                <a16:creationId xmlns:a16="http://schemas.microsoft.com/office/drawing/2014/main" id="{CC520177-5F0B-2041-A723-8561BB651C51}"/>
              </a:ext>
            </a:extLst>
          </p:cNvPr>
          <p:cNvSpPr/>
          <p:nvPr/>
        </p:nvSpPr>
        <p:spPr>
          <a:xfrm>
            <a:off x="9638752" y="3809318"/>
            <a:ext cx="1644827" cy="3516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err="1">
                <a:solidFill>
                  <a:schemeClr val="tx1"/>
                </a:solidFill>
                <a:latin typeface="Courier" pitchFamily="2" charset="0"/>
              </a:rPr>
              <a:t>o.meth</a:t>
            </a:r>
            <a:r>
              <a:rPr lang="en-US" altLang="ja-JP" sz="1600" dirty="0">
                <a:solidFill>
                  <a:schemeClr val="tx1"/>
                </a:solidFill>
                <a:latin typeface="Courier" pitchFamily="2" charset="0"/>
              </a:rPr>
              <a:t>()</a:t>
            </a:r>
            <a:endParaRPr kumimoji="1" lang="ja-JP" altLang="en-US" sz="16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66" name="円/楕円 165">
            <a:extLst>
              <a:ext uri="{FF2B5EF4-FFF2-40B4-BE49-F238E27FC236}">
                <a16:creationId xmlns:a16="http://schemas.microsoft.com/office/drawing/2014/main" id="{7E160D69-119C-4D43-BD28-18C79A733DA1}"/>
              </a:ext>
            </a:extLst>
          </p:cNvPr>
          <p:cNvSpPr/>
          <p:nvPr/>
        </p:nvSpPr>
        <p:spPr>
          <a:xfrm>
            <a:off x="7097357" y="3809318"/>
            <a:ext cx="1673154" cy="3516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err="1">
                <a:solidFill>
                  <a:schemeClr val="tx1"/>
                </a:solidFill>
                <a:latin typeface="Courier" pitchFamily="2" charset="0"/>
              </a:rPr>
              <a:t>o.meth</a:t>
            </a:r>
            <a:r>
              <a:rPr lang="en-US" altLang="ja-JP" sz="1600" dirty="0">
                <a:solidFill>
                  <a:schemeClr val="tx1"/>
                </a:solidFill>
                <a:latin typeface="Courier" pitchFamily="2" charset="0"/>
              </a:rPr>
              <a:t>()</a:t>
            </a:r>
            <a:endParaRPr kumimoji="1" lang="ja-JP" altLang="en-US" sz="1600" dirty="0">
              <a:solidFill>
                <a:schemeClr val="tx1"/>
              </a:solidFill>
              <a:latin typeface="Courier" pitchFamily="2" charset="0"/>
            </a:endParaRPr>
          </a:p>
        </p:txBody>
      </p:sp>
      <p:cxnSp>
        <p:nvCxnSpPr>
          <p:cNvPr id="167" name="曲線コネクタ 166">
            <a:extLst>
              <a:ext uri="{FF2B5EF4-FFF2-40B4-BE49-F238E27FC236}">
                <a16:creationId xmlns:a16="http://schemas.microsoft.com/office/drawing/2014/main" id="{B3ED9202-86CA-FC4B-B47C-723BD324C6E3}"/>
              </a:ext>
            </a:extLst>
          </p:cNvPr>
          <p:cNvCxnSpPr>
            <a:cxnSpLocks/>
            <a:stCxn id="166" idx="6"/>
            <a:endCxn id="165" idx="2"/>
          </p:cNvCxnSpPr>
          <p:nvPr/>
        </p:nvCxnSpPr>
        <p:spPr>
          <a:xfrm>
            <a:off x="8770511" y="3985130"/>
            <a:ext cx="868241" cy="12700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円/楕円 172">
            <a:extLst>
              <a:ext uri="{FF2B5EF4-FFF2-40B4-BE49-F238E27FC236}">
                <a16:creationId xmlns:a16="http://schemas.microsoft.com/office/drawing/2014/main" id="{B4A22FC5-57A9-9143-8691-E2B8AF3F869B}"/>
              </a:ext>
            </a:extLst>
          </p:cNvPr>
          <p:cNvSpPr/>
          <p:nvPr/>
        </p:nvSpPr>
        <p:spPr>
          <a:xfrm>
            <a:off x="6564865" y="5641402"/>
            <a:ext cx="400359" cy="328321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Courier" pitchFamily="2" charset="0"/>
              </a:rPr>
              <a:t>x</a:t>
            </a:r>
            <a:endParaRPr kumimoji="1" lang="ja-JP" altLang="en-US" sz="1600" dirty="0">
              <a:latin typeface="Courier" pitchFamily="2" charset="0"/>
            </a:endParaRPr>
          </a:p>
        </p:txBody>
      </p: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A7C57413-5AAC-334C-B2FE-E2B41C818B89}"/>
              </a:ext>
            </a:extLst>
          </p:cNvPr>
          <p:cNvCxnSpPr>
            <a:cxnSpLocks/>
            <a:stCxn id="208" idx="0"/>
            <a:endCxn id="88" idx="5"/>
          </p:cNvCxnSpPr>
          <p:nvPr/>
        </p:nvCxnSpPr>
        <p:spPr>
          <a:xfrm flipH="1" flipV="1">
            <a:off x="6343129" y="4877612"/>
            <a:ext cx="121489" cy="134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円/楕円 175">
            <a:extLst>
              <a:ext uri="{FF2B5EF4-FFF2-40B4-BE49-F238E27FC236}">
                <a16:creationId xmlns:a16="http://schemas.microsoft.com/office/drawing/2014/main" id="{D3463E98-B0B2-FF48-A96F-EA2CAE8EDE5D}"/>
              </a:ext>
            </a:extLst>
          </p:cNvPr>
          <p:cNvSpPr/>
          <p:nvPr/>
        </p:nvSpPr>
        <p:spPr>
          <a:xfrm>
            <a:off x="7967047" y="4962076"/>
            <a:ext cx="400359" cy="328321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latin typeface="Courier" pitchFamily="2" charset="0"/>
              </a:rPr>
              <a:t>a</a:t>
            </a:r>
            <a:endParaRPr kumimoji="1" lang="ja-JP" altLang="en-US" sz="1600" dirty="0">
              <a:latin typeface="Courier" pitchFamily="2" charset="0"/>
            </a:endParaRPr>
          </a:p>
        </p:txBody>
      </p:sp>
      <p:cxnSp>
        <p:nvCxnSpPr>
          <p:cNvPr id="177" name="直線コネクタ 176">
            <a:extLst>
              <a:ext uri="{FF2B5EF4-FFF2-40B4-BE49-F238E27FC236}">
                <a16:creationId xmlns:a16="http://schemas.microsoft.com/office/drawing/2014/main" id="{41D3CF83-E6DD-134E-947C-F2EB482B9A39}"/>
              </a:ext>
            </a:extLst>
          </p:cNvPr>
          <p:cNvCxnSpPr>
            <a:cxnSpLocks/>
            <a:stCxn id="199" idx="0"/>
            <a:endCxn id="166" idx="4"/>
          </p:cNvCxnSpPr>
          <p:nvPr/>
        </p:nvCxnSpPr>
        <p:spPr>
          <a:xfrm flipH="1" flipV="1">
            <a:off x="7933934" y="4160941"/>
            <a:ext cx="80658" cy="105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曲線コネクタ 184">
            <a:extLst>
              <a:ext uri="{FF2B5EF4-FFF2-40B4-BE49-F238E27FC236}">
                <a16:creationId xmlns:a16="http://schemas.microsoft.com/office/drawing/2014/main" id="{96FAEA5D-253C-D94D-A7EF-3872E699429B}"/>
              </a:ext>
            </a:extLst>
          </p:cNvPr>
          <p:cNvCxnSpPr>
            <a:cxnSpLocks/>
            <a:stCxn id="176" idx="2"/>
            <a:endCxn id="173" idx="7"/>
          </p:cNvCxnSpPr>
          <p:nvPr/>
        </p:nvCxnSpPr>
        <p:spPr>
          <a:xfrm rot="10800000" flipV="1">
            <a:off x="6906593" y="5126237"/>
            <a:ext cx="1060454" cy="563246"/>
          </a:xfrm>
          <a:prstGeom prst="curvedConnector2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円/楕円 198">
            <a:extLst>
              <a:ext uri="{FF2B5EF4-FFF2-40B4-BE49-F238E27FC236}">
                <a16:creationId xmlns:a16="http://schemas.microsoft.com/office/drawing/2014/main" id="{D81CB0E5-F72B-B84B-919B-669E94E48459}"/>
              </a:ext>
            </a:extLst>
          </p:cNvPr>
          <p:cNvSpPr/>
          <p:nvPr/>
        </p:nvSpPr>
        <p:spPr>
          <a:xfrm>
            <a:off x="7598699" y="4266149"/>
            <a:ext cx="831786" cy="3422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i="1" dirty="0" err="1">
                <a:solidFill>
                  <a:schemeClr val="tx1"/>
                </a:solidFill>
              </a:rPr>
              <a:t>args</a:t>
            </a:r>
            <a:endParaRPr kumimoji="1" lang="ja-JP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203" name="直線コネクタ 202">
            <a:extLst>
              <a:ext uri="{FF2B5EF4-FFF2-40B4-BE49-F238E27FC236}">
                <a16:creationId xmlns:a16="http://schemas.microsoft.com/office/drawing/2014/main" id="{81555D6D-E0CF-274F-B6A1-6892002F92E5}"/>
              </a:ext>
            </a:extLst>
          </p:cNvPr>
          <p:cNvCxnSpPr>
            <a:cxnSpLocks/>
            <a:stCxn id="176" idx="0"/>
            <a:endCxn id="199" idx="4"/>
          </p:cNvCxnSpPr>
          <p:nvPr/>
        </p:nvCxnSpPr>
        <p:spPr>
          <a:xfrm flipH="1" flipV="1">
            <a:off x="8014592" y="4608417"/>
            <a:ext cx="152635" cy="353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円/楕円 207">
            <a:extLst>
              <a:ext uri="{FF2B5EF4-FFF2-40B4-BE49-F238E27FC236}">
                <a16:creationId xmlns:a16="http://schemas.microsoft.com/office/drawing/2014/main" id="{DD6A26C4-B32D-7A45-99E4-FD8708F532E6}"/>
              </a:ext>
            </a:extLst>
          </p:cNvPr>
          <p:cNvSpPr/>
          <p:nvPr/>
        </p:nvSpPr>
        <p:spPr>
          <a:xfrm>
            <a:off x="5863008" y="5011932"/>
            <a:ext cx="1203220" cy="2801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i="1" dirty="0" err="1">
                <a:solidFill>
                  <a:schemeClr val="tx1"/>
                </a:solidFill>
              </a:rPr>
              <a:t>param</a:t>
            </a:r>
            <a:r>
              <a:rPr kumimoji="1" lang="en-US" altLang="ja-JP" sz="1600" i="1" dirty="0" err="1">
                <a:solidFill>
                  <a:schemeClr val="tx1"/>
                </a:solidFill>
              </a:rPr>
              <a:t>s</a:t>
            </a:r>
            <a:endParaRPr kumimoji="1" lang="ja-JP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45064561-F5D6-AE4C-B936-2A5F9B004C7C}"/>
              </a:ext>
            </a:extLst>
          </p:cNvPr>
          <p:cNvCxnSpPr>
            <a:cxnSpLocks/>
            <a:stCxn id="173" idx="0"/>
            <a:endCxn id="208" idx="4"/>
          </p:cNvCxnSpPr>
          <p:nvPr/>
        </p:nvCxnSpPr>
        <p:spPr>
          <a:xfrm flipH="1" flipV="1">
            <a:off x="6464618" y="5292113"/>
            <a:ext cx="300427" cy="349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>
            <a:extLst>
              <a:ext uri="{FF2B5EF4-FFF2-40B4-BE49-F238E27FC236}">
                <a16:creationId xmlns:a16="http://schemas.microsoft.com/office/drawing/2014/main" id="{28A18E73-D893-BF4E-A404-A91DE06774B1}"/>
              </a:ext>
            </a:extLst>
          </p:cNvPr>
          <p:cNvCxnSpPr>
            <a:cxnSpLocks/>
            <a:stCxn id="54" idx="4"/>
          </p:cNvCxnSpPr>
          <p:nvPr/>
        </p:nvCxnSpPr>
        <p:spPr>
          <a:xfrm flipH="1">
            <a:off x="9536833" y="4920500"/>
            <a:ext cx="121419" cy="412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円/楕円 250">
            <a:extLst>
              <a:ext uri="{FF2B5EF4-FFF2-40B4-BE49-F238E27FC236}">
                <a16:creationId xmlns:a16="http://schemas.microsoft.com/office/drawing/2014/main" id="{0ECE379E-489F-7647-B22E-651A88E94BA2}"/>
              </a:ext>
            </a:extLst>
          </p:cNvPr>
          <p:cNvSpPr/>
          <p:nvPr/>
        </p:nvSpPr>
        <p:spPr>
          <a:xfrm>
            <a:off x="10187192" y="4266149"/>
            <a:ext cx="831786" cy="3422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i="1" dirty="0" err="1">
                <a:solidFill>
                  <a:schemeClr val="tx1"/>
                </a:solidFill>
              </a:rPr>
              <a:t>args</a:t>
            </a:r>
            <a:endParaRPr kumimoji="1" lang="ja-JP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253" name="直線コネクタ 252">
            <a:extLst>
              <a:ext uri="{FF2B5EF4-FFF2-40B4-BE49-F238E27FC236}">
                <a16:creationId xmlns:a16="http://schemas.microsoft.com/office/drawing/2014/main" id="{94CA8622-0E68-C14F-AC18-CDB47808AE3A}"/>
              </a:ext>
            </a:extLst>
          </p:cNvPr>
          <p:cNvCxnSpPr>
            <a:cxnSpLocks/>
            <a:stCxn id="165" idx="4"/>
            <a:endCxn id="251" idx="0"/>
          </p:cNvCxnSpPr>
          <p:nvPr/>
        </p:nvCxnSpPr>
        <p:spPr>
          <a:xfrm>
            <a:off x="10461166" y="4160941"/>
            <a:ext cx="141919" cy="105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曲線コネクタ 253">
            <a:extLst>
              <a:ext uri="{FF2B5EF4-FFF2-40B4-BE49-F238E27FC236}">
                <a16:creationId xmlns:a16="http://schemas.microsoft.com/office/drawing/2014/main" id="{142457ED-997E-8942-BE06-56CBE9BD2F2B}"/>
              </a:ext>
            </a:extLst>
          </p:cNvPr>
          <p:cNvCxnSpPr>
            <a:cxnSpLocks/>
            <a:stCxn id="199" idx="6"/>
            <a:endCxn id="251" idx="2"/>
          </p:cNvCxnSpPr>
          <p:nvPr/>
        </p:nvCxnSpPr>
        <p:spPr>
          <a:xfrm>
            <a:off x="8430485" y="4437283"/>
            <a:ext cx="1756707" cy="12700"/>
          </a:xfrm>
          <a:prstGeom prst="curvedConnector3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7DD3A859-BF12-B047-9AA5-73CFFCF199AC}"/>
              </a:ext>
            </a:extLst>
          </p:cNvPr>
          <p:cNvSpPr/>
          <p:nvPr/>
        </p:nvSpPr>
        <p:spPr>
          <a:xfrm>
            <a:off x="6057900" y="1514475"/>
            <a:ext cx="5429250" cy="21431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角丸四角形 57">
            <a:extLst>
              <a:ext uri="{FF2B5EF4-FFF2-40B4-BE49-F238E27FC236}">
                <a16:creationId xmlns:a16="http://schemas.microsoft.com/office/drawing/2014/main" id="{44EE56F1-A7BA-E042-A28C-298241C47EE0}"/>
              </a:ext>
            </a:extLst>
          </p:cNvPr>
          <p:cNvSpPr/>
          <p:nvPr/>
        </p:nvSpPr>
        <p:spPr>
          <a:xfrm rot="20057210">
            <a:off x="4999574" y="3969791"/>
            <a:ext cx="4123502" cy="194651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角丸四角形 58">
            <a:extLst>
              <a:ext uri="{FF2B5EF4-FFF2-40B4-BE49-F238E27FC236}">
                <a16:creationId xmlns:a16="http://schemas.microsoft.com/office/drawing/2014/main" id="{18E400E6-ECE1-A844-9F43-35315258014A}"/>
              </a:ext>
            </a:extLst>
          </p:cNvPr>
          <p:cNvSpPr/>
          <p:nvPr/>
        </p:nvSpPr>
        <p:spPr>
          <a:xfrm>
            <a:off x="8032689" y="4491764"/>
            <a:ext cx="3367660" cy="21431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8" grpId="0" animBg="1"/>
      <p:bldP spid="58" grpId="1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66B44757-B3FE-7547-8242-0F9ADECA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222" y="5593665"/>
            <a:ext cx="3759643" cy="675610"/>
          </a:xfrm>
          <a:prstGeom prst="rect">
            <a:avLst/>
          </a:prstGeom>
        </p:spPr>
      </p:pic>
      <p:sp>
        <p:nvSpPr>
          <p:cNvPr id="6" name="円/楕円 5">
            <a:extLst>
              <a:ext uri="{FF2B5EF4-FFF2-40B4-BE49-F238E27FC236}">
                <a16:creationId xmlns:a16="http://schemas.microsoft.com/office/drawing/2014/main" id="{C119E6E5-05A7-0341-89C3-116EE55006D2}"/>
              </a:ext>
            </a:extLst>
          </p:cNvPr>
          <p:cNvSpPr>
            <a:spLocks noChangeAspect="1"/>
          </p:cNvSpPr>
          <p:nvPr/>
        </p:nvSpPr>
        <p:spPr>
          <a:xfrm>
            <a:off x="4803989" y="441176"/>
            <a:ext cx="5580000" cy="5579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559752-0935-5049-A76A-19CCC627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Decomposition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3756884-D299-CE40-9444-14AF7D37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285DC94-64A8-AC49-9C58-BD3E56E0F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5" y="366790"/>
            <a:ext cx="5760000" cy="576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39C36B-54DA-9749-BB6E-038E9547C3B4}"/>
              </a:ext>
            </a:extLst>
          </p:cNvPr>
          <p:cNvSpPr txBox="1"/>
          <p:nvPr/>
        </p:nvSpPr>
        <p:spPr>
          <a:xfrm>
            <a:off x="9257270" y="5387023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691</a:t>
            </a:r>
            <a:r>
              <a:rPr kumimoji="1" lang="en-US" altLang="ja-JP" sz="2400" dirty="0"/>
              <a:t> components</a:t>
            </a:r>
            <a:endParaRPr kumimoji="1" lang="ja-JP" altLang="en-US" sz="2400" dirty="0"/>
          </a:p>
        </p:txBody>
      </p:sp>
      <p:sp>
        <p:nvSpPr>
          <p:cNvPr id="8" name="円形吹き出し 7">
            <a:extLst>
              <a:ext uri="{FF2B5EF4-FFF2-40B4-BE49-F238E27FC236}">
                <a16:creationId xmlns:a16="http://schemas.microsoft.com/office/drawing/2014/main" id="{EFDCD315-D06A-5743-9374-A5C4BF3D41E4}"/>
              </a:ext>
            </a:extLst>
          </p:cNvPr>
          <p:cNvSpPr>
            <a:spLocks noChangeAspect="1"/>
          </p:cNvSpPr>
          <p:nvPr/>
        </p:nvSpPr>
        <p:spPr>
          <a:xfrm>
            <a:off x="7589338" y="993181"/>
            <a:ext cx="1015628" cy="1015628"/>
          </a:xfrm>
          <a:prstGeom prst="wedgeEllipseCallout">
            <a:avLst>
              <a:gd name="adj1" fmla="val 152740"/>
              <a:gd name="adj2" fmla="val 256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67D5C5B-CF1A-6F4C-9E52-85247B0F2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06" y="993182"/>
            <a:ext cx="1055457" cy="1015628"/>
          </a:xfrm>
          <a:prstGeom prst="rect">
            <a:avLst/>
          </a:prstGeom>
        </p:spPr>
      </p:pic>
      <p:sp>
        <p:nvSpPr>
          <p:cNvPr id="10" name="円形吹き出し 9">
            <a:extLst>
              <a:ext uri="{FF2B5EF4-FFF2-40B4-BE49-F238E27FC236}">
                <a16:creationId xmlns:a16="http://schemas.microsoft.com/office/drawing/2014/main" id="{9D694D26-D657-B94D-AEF9-251A5BA62FAA}"/>
              </a:ext>
            </a:extLst>
          </p:cNvPr>
          <p:cNvSpPr>
            <a:spLocks noChangeAspect="1"/>
          </p:cNvSpPr>
          <p:nvPr/>
        </p:nvSpPr>
        <p:spPr>
          <a:xfrm>
            <a:off x="7864645" y="4596001"/>
            <a:ext cx="1021893" cy="1021893"/>
          </a:xfrm>
          <a:prstGeom prst="wedgeEllipseCallout">
            <a:avLst>
              <a:gd name="adj1" fmla="val -120508"/>
              <a:gd name="adj2" fmla="val 564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849494A-DA80-914F-A9D3-3479EF3A2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00" y="4684447"/>
            <a:ext cx="599182" cy="84500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024103-3C83-7845-9730-4E4603D270EC}"/>
              </a:ext>
            </a:extLst>
          </p:cNvPr>
          <p:cNvSpPr/>
          <p:nvPr/>
        </p:nvSpPr>
        <p:spPr>
          <a:xfrm>
            <a:off x="758971" y="3196090"/>
            <a:ext cx="3163302" cy="217967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B009800-1A5F-B340-A805-4157307CE1DA}"/>
              </a:ext>
            </a:extLst>
          </p:cNvPr>
          <p:cNvGrpSpPr/>
          <p:nvPr/>
        </p:nvGrpSpPr>
        <p:grpSpPr>
          <a:xfrm>
            <a:off x="848011" y="3908086"/>
            <a:ext cx="576950" cy="109725"/>
            <a:chOff x="794242" y="4734056"/>
            <a:chExt cx="576950" cy="109725"/>
          </a:xfrm>
        </p:grpSpPr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9EDB14DA-D792-404E-9454-E2607F44C5D7}"/>
                </a:ext>
              </a:extLst>
            </p:cNvPr>
            <p:cNvSpPr/>
            <p:nvPr/>
          </p:nvSpPr>
          <p:spPr>
            <a:xfrm>
              <a:off x="794242" y="4735781"/>
              <a:ext cx="108432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B4649DEE-F1FA-BE4A-9406-A7CFFCB2B787}"/>
                </a:ext>
              </a:extLst>
            </p:cNvPr>
            <p:cNvSpPr/>
            <p:nvPr/>
          </p:nvSpPr>
          <p:spPr>
            <a:xfrm>
              <a:off x="1262760" y="4734056"/>
              <a:ext cx="108432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96751311-4803-D544-9AE7-7512ADCBDC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671" y="4793056"/>
              <a:ext cx="360091" cy="17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B66B866-6ED4-DC45-9280-A30BF9D7C1F4}"/>
              </a:ext>
            </a:extLst>
          </p:cNvPr>
          <p:cNvGrpSpPr/>
          <p:nvPr/>
        </p:nvGrpSpPr>
        <p:grpSpPr>
          <a:xfrm>
            <a:off x="851273" y="4373374"/>
            <a:ext cx="598174" cy="313434"/>
            <a:chOff x="773018" y="5038416"/>
            <a:chExt cx="598174" cy="313434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9617906-534B-F544-B34C-1B643909A3B5}"/>
                </a:ext>
              </a:extLst>
            </p:cNvPr>
            <p:cNvSpPr/>
            <p:nvPr/>
          </p:nvSpPr>
          <p:spPr>
            <a:xfrm>
              <a:off x="773018" y="5123989"/>
              <a:ext cx="145573" cy="145573"/>
            </a:xfrm>
            <a:prstGeom prst="rect">
              <a:avLst/>
            </a:prstGeom>
            <a:solidFill>
              <a:srgbClr val="1821D2"/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6CB251F4-ADAB-4A44-A501-1BEB582BDCA2}"/>
                </a:ext>
              </a:extLst>
            </p:cNvPr>
            <p:cNvSpPr/>
            <p:nvPr/>
          </p:nvSpPr>
          <p:spPr>
            <a:xfrm>
              <a:off x="1262760" y="5243850"/>
              <a:ext cx="108432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46EB2F36-A3C3-5F4D-8307-CD18CF0E9874}"/>
                </a:ext>
              </a:extLst>
            </p:cNvPr>
            <p:cNvSpPr/>
            <p:nvPr/>
          </p:nvSpPr>
          <p:spPr>
            <a:xfrm>
              <a:off x="1262760" y="5038416"/>
              <a:ext cx="108432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FB3F9B8-667F-5C41-9C4F-C4499E99AA8B}"/>
                </a:ext>
              </a:extLst>
            </p:cNvPr>
            <p:cNvCxnSpPr>
              <a:cxnSpLocks/>
              <a:stCxn id="17" idx="3"/>
              <a:endCxn id="19" idx="2"/>
            </p:cNvCxnSpPr>
            <p:nvPr/>
          </p:nvCxnSpPr>
          <p:spPr>
            <a:xfrm flipV="1">
              <a:off x="918591" y="5092416"/>
              <a:ext cx="344169" cy="10436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6C686EE-0792-2343-858A-F32359F40F5B}"/>
                </a:ext>
              </a:extLst>
            </p:cNvPr>
            <p:cNvCxnSpPr>
              <a:cxnSpLocks/>
              <a:stCxn id="17" idx="3"/>
              <a:endCxn id="18" idx="2"/>
            </p:cNvCxnSpPr>
            <p:nvPr/>
          </p:nvCxnSpPr>
          <p:spPr>
            <a:xfrm>
              <a:off x="918591" y="5196776"/>
              <a:ext cx="344169" cy="10107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8AA8851-0B42-C146-B5EC-1847A756E527}"/>
              </a:ext>
            </a:extLst>
          </p:cNvPr>
          <p:cNvGrpSpPr/>
          <p:nvPr/>
        </p:nvGrpSpPr>
        <p:grpSpPr>
          <a:xfrm>
            <a:off x="861654" y="4914822"/>
            <a:ext cx="600992" cy="316720"/>
            <a:chOff x="776458" y="5455250"/>
            <a:chExt cx="600992" cy="316720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2D3B146-8CE7-374E-8ADF-75CE3D9F4569}"/>
                </a:ext>
              </a:extLst>
            </p:cNvPr>
            <p:cNvSpPr/>
            <p:nvPr/>
          </p:nvSpPr>
          <p:spPr>
            <a:xfrm>
              <a:off x="776458" y="5542312"/>
              <a:ext cx="144000" cy="144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527DF27E-3ABD-D642-BDC5-D0FF62BF5653}"/>
                </a:ext>
              </a:extLst>
            </p:cNvPr>
            <p:cNvSpPr/>
            <p:nvPr/>
          </p:nvSpPr>
          <p:spPr>
            <a:xfrm>
              <a:off x="1269018" y="5663970"/>
              <a:ext cx="108432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49C60A30-14ED-9647-A36A-A7EEB0CD7287}"/>
                </a:ext>
              </a:extLst>
            </p:cNvPr>
            <p:cNvSpPr/>
            <p:nvPr/>
          </p:nvSpPr>
          <p:spPr>
            <a:xfrm>
              <a:off x="1269018" y="5455250"/>
              <a:ext cx="108432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ECCA884A-0E48-8145-8E73-034C63D80A26}"/>
                </a:ext>
              </a:extLst>
            </p:cNvPr>
            <p:cNvCxnSpPr>
              <a:cxnSpLocks/>
              <a:stCxn id="22" idx="3"/>
              <a:endCxn id="24" idx="2"/>
            </p:cNvCxnSpPr>
            <p:nvPr/>
          </p:nvCxnSpPr>
          <p:spPr>
            <a:xfrm flipV="1">
              <a:off x="920458" y="5509250"/>
              <a:ext cx="348560" cy="105062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29EF851D-977C-504F-8DB1-6021580F5C04}"/>
                </a:ext>
              </a:extLst>
            </p:cNvPr>
            <p:cNvCxnSpPr>
              <a:cxnSpLocks/>
              <a:stCxn id="22" idx="3"/>
              <a:endCxn id="23" idx="2"/>
            </p:cNvCxnSpPr>
            <p:nvPr/>
          </p:nvCxnSpPr>
          <p:spPr>
            <a:xfrm>
              <a:off x="920458" y="5614312"/>
              <a:ext cx="348560" cy="10365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2751A7-A705-A74E-9386-B52E66FD54DA}"/>
              </a:ext>
            </a:extLst>
          </p:cNvPr>
          <p:cNvSpPr txBox="1"/>
          <p:nvPr/>
        </p:nvSpPr>
        <p:spPr>
          <a:xfrm>
            <a:off x="1532378" y="3059214"/>
            <a:ext cx="2430858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hunk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link by syntax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link by refactoring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link by change</a:t>
            </a:r>
            <a:endParaRPr kumimoji="1" lang="ja-JP" altLang="en-US" sz="2400" dirty="0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F5A64DD0-D6A7-3C4F-86C3-0D11A5E787C9}"/>
              </a:ext>
            </a:extLst>
          </p:cNvPr>
          <p:cNvSpPr/>
          <p:nvPr/>
        </p:nvSpPr>
        <p:spPr>
          <a:xfrm>
            <a:off x="1313650" y="3395296"/>
            <a:ext cx="108432" cy="108000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A3782172-0098-254F-8EE0-D277824EFA8C}"/>
              </a:ext>
            </a:extLst>
          </p:cNvPr>
          <p:cNvSpPr>
            <a:spLocks noChangeAspect="1"/>
          </p:cNvSpPr>
          <p:nvPr/>
        </p:nvSpPr>
        <p:spPr>
          <a:xfrm>
            <a:off x="4810900" y="2729061"/>
            <a:ext cx="612000" cy="612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2D95175-5038-7748-842C-D57AEC4C957E}"/>
              </a:ext>
            </a:extLst>
          </p:cNvPr>
          <p:cNvCxnSpPr>
            <a:cxnSpLocks/>
            <a:stCxn id="4" idx="1"/>
            <a:endCxn id="33" idx="3"/>
          </p:cNvCxnSpPr>
          <p:nvPr/>
        </p:nvCxnSpPr>
        <p:spPr>
          <a:xfrm flipH="1" flipV="1">
            <a:off x="3749868" y="2401135"/>
            <a:ext cx="1150657" cy="4175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0F0BACA-A841-6044-941D-B6238086AE58}"/>
              </a:ext>
            </a:extLst>
          </p:cNvPr>
          <p:cNvSpPr txBox="1"/>
          <p:nvPr/>
        </p:nvSpPr>
        <p:spPr>
          <a:xfrm>
            <a:off x="1179934" y="1985636"/>
            <a:ext cx="2569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delta component</a:t>
            </a:r>
          </a:p>
          <a:p>
            <a:r>
              <a:rPr lang="en-US" sz="2400" dirty="0"/>
              <a:t>= connected hunks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84E9DDC6-BDC1-7E4C-A26A-B3F4BFC9E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372" y="5970264"/>
            <a:ext cx="7378700" cy="381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01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図 130">
            <a:extLst>
              <a:ext uri="{FF2B5EF4-FFF2-40B4-BE49-F238E27FC236}">
                <a16:creationId xmlns:a16="http://schemas.microsoft.com/office/drawing/2014/main" id="{8D602997-7238-F841-8A91-FC02B62B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1" y="3964065"/>
            <a:ext cx="641591" cy="586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0783A23A-A702-9047-81CF-960D765BA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452" y="3544724"/>
            <a:ext cx="1545879" cy="1412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1C4DA60F-88F2-4D42-AE7C-B5036C15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104" y="4202268"/>
            <a:ext cx="896273" cy="818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6F52830-F364-8E48-84CA-67F08E4F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DDJ: DD on Java Source Code Changes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16230-702C-C543-89D0-AF8D1736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324E40C-9F88-E44D-855F-934BC660F25A}"/>
              </a:ext>
            </a:extLst>
          </p:cNvPr>
          <p:cNvSpPr txBox="1"/>
          <p:nvPr/>
        </p:nvSpPr>
        <p:spPr>
          <a:xfrm>
            <a:off x="585074" y="2123423"/>
            <a:ext cx="322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Compare source code (AST)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E3A894E-E679-2848-B39F-AD56833E473F}"/>
              </a:ext>
            </a:extLst>
          </p:cNvPr>
          <p:cNvSpPr txBox="1"/>
          <p:nvPr/>
        </p:nvSpPr>
        <p:spPr>
          <a:xfrm>
            <a:off x="3819192" y="2115643"/>
            <a:ext cx="247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Decompose delta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B1B39E8-6D3E-3443-925B-ADCDA5B0403C}"/>
              </a:ext>
            </a:extLst>
          </p:cNvPr>
          <p:cNvSpPr txBox="1"/>
          <p:nvPr/>
        </p:nvSpPr>
        <p:spPr>
          <a:xfrm>
            <a:off x="6347189" y="2124787"/>
            <a:ext cx="274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Bisect, select, patch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013D0BA-23B1-9545-AB3A-D1330449A091}"/>
              </a:ext>
            </a:extLst>
          </p:cNvPr>
          <p:cNvSpPr txBox="1"/>
          <p:nvPr/>
        </p:nvSpPr>
        <p:spPr>
          <a:xfrm>
            <a:off x="9361850" y="2123423"/>
            <a:ext cx="190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 and test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4F285F6-E41C-BC43-A277-69A7BE3CBB03}"/>
              </a:ext>
            </a:extLst>
          </p:cNvPr>
          <p:cNvSpPr>
            <a:spLocks noChangeAspect="1"/>
          </p:cNvSpPr>
          <p:nvPr/>
        </p:nvSpPr>
        <p:spPr>
          <a:xfrm>
            <a:off x="556133" y="2018214"/>
            <a:ext cx="3240000" cy="3783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EF9A6D8-C9D8-8444-B8DF-3B46C43FBF15}"/>
              </a:ext>
            </a:extLst>
          </p:cNvPr>
          <p:cNvSpPr>
            <a:spLocks noChangeAspect="1"/>
          </p:cNvSpPr>
          <p:nvPr/>
        </p:nvSpPr>
        <p:spPr>
          <a:xfrm>
            <a:off x="3796133" y="2018214"/>
            <a:ext cx="2494433" cy="3783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ADBE1C0-4E9F-7D41-AC8D-DCE05C4FD959}"/>
              </a:ext>
            </a:extLst>
          </p:cNvPr>
          <p:cNvSpPr>
            <a:spLocks noChangeAspect="1"/>
          </p:cNvSpPr>
          <p:nvPr/>
        </p:nvSpPr>
        <p:spPr>
          <a:xfrm>
            <a:off x="6294388" y="2018214"/>
            <a:ext cx="2848307" cy="3783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92D3DB2-43C5-DC49-B26F-AE05B3A4C72C}"/>
              </a:ext>
            </a:extLst>
          </p:cNvPr>
          <p:cNvSpPr>
            <a:spLocks noChangeAspect="1"/>
          </p:cNvSpPr>
          <p:nvPr/>
        </p:nvSpPr>
        <p:spPr>
          <a:xfrm>
            <a:off x="9142695" y="2018214"/>
            <a:ext cx="2325306" cy="3783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右矢印 46">
            <a:extLst>
              <a:ext uri="{FF2B5EF4-FFF2-40B4-BE49-F238E27FC236}">
                <a16:creationId xmlns:a16="http://schemas.microsoft.com/office/drawing/2014/main" id="{2A084D4E-AE1B-314B-9D02-707B80E18B4E}"/>
              </a:ext>
            </a:extLst>
          </p:cNvPr>
          <p:cNvSpPr/>
          <p:nvPr/>
        </p:nvSpPr>
        <p:spPr>
          <a:xfrm>
            <a:off x="3577902" y="5509977"/>
            <a:ext cx="485857" cy="287746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右矢印 47">
            <a:extLst>
              <a:ext uri="{FF2B5EF4-FFF2-40B4-BE49-F238E27FC236}">
                <a16:creationId xmlns:a16="http://schemas.microsoft.com/office/drawing/2014/main" id="{29689A4E-8882-674C-ACB3-DFC2FE48128C}"/>
              </a:ext>
            </a:extLst>
          </p:cNvPr>
          <p:cNvSpPr/>
          <p:nvPr/>
        </p:nvSpPr>
        <p:spPr>
          <a:xfrm>
            <a:off x="6079249" y="5509976"/>
            <a:ext cx="485857" cy="282559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右矢印 48">
            <a:extLst>
              <a:ext uri="{FF2B5EF4-FFF2-40B4-BE49-F238E27FC236}">
                <a16:creationId xmlns:a16="http://schemas.microsoft.com/office/drawing/2014/main" id="{3DD043D4-6D2F-1640-8B71-BFBB24BE4D63}"/>
              </a:ext>
            </a:extLst>
          </p:cNvPr>
          <p:cNvSpPr/>
          <p:nvPr/>
        </p:nvSpPr>
        <p:spPr>
          <a:xfrm>
            <a:off x="8931378" y="5509976"/>
            <a:ext cx="485857" cy="28256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 ターン矢印 51">
            <a:extLst>
              <a:ext uri="{FF2B5EF4-FFF2-40B4-BE49-F238E27FC236}">
                <a16:creationId xmlns:a16="http://schemas.microsoft.com/office/drawing/2014/main" id="{E8E51FF1-99C6-5B42-B3B9-90A0EEEBB2E1}"/>
              </a:ext>
            </a:extLst>
          </p:cNvPr>
          <p:cNvSpPr/>
          <p:nvPr/>
        </p:nvSpPr>
        <p:spPr>
          <a:xfrm rot="10800000">
            <a:off x="7395066" y="5813940"/>
            <a:ext cx="3056575" cy="544286"/>
          </a:xfrm>
          <a:prstGeom prst="uturnArrow">
            <a:avLst>
              <a:gd name="adj1" fmla="val 27000"/>
              <a:gd name="adj2" fmla="val 25000"/>
              <a:gd name="adj3" fmla="val 31000"/>
              <a:gd name="adj4" fmla="val 11750"/>
              <a:gd name="adj5" fmla="val 10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9B84F0B-4FD3-184E-BDE1-54566D90DCB3}"/>
              </a:ext>
            </a:extLst>
          </p:cNvPr>
          <p:cNvSpPr txBox="1"/>
          <p:nvPr/>
        </p:nvSpPr>
        <p:spPr>
          <a:xfrm>
            <a:off x="10019953" y="3964065"/>
            <a:ext cx="584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</a:rPr>
              <a:t>✔</a:t>
            </a:r>
            <a:r>
              <a:rPr lang="en-US" altLang="ja-JP" dirty="0"/>
              <a:t>︎</a:t>
            </a:r>
            <a:endParaRPr lang="en-US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3225CEB0-1574-5948-BD25-1409098D9291}"/>
              </a:ext>
            </a:extLst>
          </p:cNvPr>
          <p:cNvGrpSpPr>
            <a:grpSpLocks noChangeAspect="1"/>
          </p:cNvGrpSpPr>
          <p:nvPr/>
        </p:nvGrpSpPr>
        <p:grpSpPr>
          <a:xfrm>
            <a:off x="637553" y="2798783"/>
            <a:ext cx="3077159" cy="1036855"/>
            <a:chOff x="1202224" y="1933080"/>
            <a:chExt cx="10151577" cy="3420594"/>
          </a:xfrm>
        </p:grpSpPr>
        <p:sp>
          <p:nvSpPr>
            <p:cNvPr id="51" name="円/楕円 50">
              <a:extLst>
                <a:ext uri="{FF2B5EF4-FFF2-40B4-BE49-F238E27FC236}">
                  <a16:creationId xmlns:a16="http://schemas.microsoft.com/office/drawing/2014/main" id="{8B276320-EEAC-1043-801B-EF50EC5467EA}"/>
                </a:ext>
              </a:extLst>
            </p:cNvPr>
            <p:cNvSpPr/>
            <p:nvPr/>
          </p:nvSpPr>
          <p:spPr>
            <a:xfrm>
              <a:off x="3880714" y="1933080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>
              <a:extLst>
                <a:ext uri="{FF2B5EF4-FFF2-40B4-BE49-F238E27FC236}">
                  <a16:creationId xmlns:a16="http://schemas.microsoft.com/office/drawing/2014/main" id="{B6F4A1C1-AF7D-D248-BDBC-82C8D4E866DE}"/>
                </a:ext>
              </a:extLst>
            </p:cNvPr>
            <p:cNvSpPr/>
            <p:nvPr/>
          </p:nvSpPr>
          <p:spPr>
            <a:xfrm>
              <a:off x="3379516" y="5038393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6AF1D502-17CC-7446-8ACB-E376FC7D87FD}"/>
                </a:ext>
              </a:extLst>
            </p:cNvPr>
            <p:cNvSpPr/>
            <p:nvPr/>
          </p:nvSpPr>
          <p:spPr>
            <a:xfrm>
              <a:off x="4210023" y="4201859"/>
              <a:ext cx="936975" cy="49427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B22A7B7F-90B9-3F46-88F9-EA0E49EDFBF3}"/>
                </a:ext>
              </a:extLst>
            </p:cNvPr>
            <p:cNvSpPr/>
            <p:nvPr/>
          </p:nvSpPr>
          <p:spPr>
            <a:xfrm>
              <a:off x="2978499" y="2645428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円/楕円 55">
              <a:extLst>
                <a:ext uri="{FF2B5EF4-FFF2-40B4-BE49-F238E27FC236}">
                  <a16:creationId xmlns:a16="http://schemas.microsoft.com/office/drawing/2014/main" id="{5EEDEEBC-7F6C-E743-9606-C71CFB9AC7B1}"/>
                </a:ext>
              </a:extLst>
            </p:cNvPr>
            <p:cNvSpPr/>
            <p:nvPr/>
          </p:nvSpPr>
          <p:spPr>
            <a:xfrm>
              <a:off x="2394047" y="3342856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円/楕円 56">
              <a:extLst>
                <a:ext uri="{FF2B5EF4-FFF2-40B4-BE49-F238E27FC236}">
                  <a16:creationId xmlns:a16="http://schemas.microsoft.com/office/drawing/2014/main" id="{93A5D5D8-54C2-184A-8C97-E6B40554161D}"/>
                </a:ext>
              </a:extLst>
            </p:cNvPr>
            <p:cNvSpPr/>
            <p:nvPr/>
          </p:nvSpPr>
          <p:spPr>
            <a:xfrm>
              <a:off x="1789882" y="4853042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円/楕円 57">
              <a:extLst>
                <a:ext uri="{FF2B5EF4-FFF2-40B4-BE49-F238E27FC236}">
                  <a16:creationId xmlns:a16="http://schemas.microsoft.com/office/drawing/2014/main" id="{501E2885-52B7-5746-8CCD-F2B8C06E6550}"/>
                </a:ext>
              </a:extLst>
            </p:cNvPr>
            <p:cNvSpPr/>
            <p:nvPr/>
          </p:nvSpPr>
          <p:spPr>
            <a:xfrm>
              <a:off x="2933736" y="4099883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7C3C05BF-F7FA-B84B-A9DC-502C4120AEA1}"/>
                </a:ext>
              </a:extLst>
            </p:cNvPr>
            <p:cNvSpPr/>
            <p:nvPr/>
          </p:nvSpPr>
          <p:spPr>
            <a:xfrm>
              <a:off x="1782388" y="4097949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円/楕円 59">
              <a:extLst>
                <a:ext uri="{FF2B5EF4-FFF2-40B4-BE49-F238E27FC236}">
                  <a16:creationId xmlns:a16="http://schemas.microsoft.com/office/drawing/2014/main" id="{22DD44F7-5741-D84A-84D7-019633481D4D}"/>
                </a:ext>
              </a:extLst>
            </p:cNvPr>
            <p:cNvSpPr/>
            <p:nvPr/>
          </p:nvSpPr>
          <p:spPr>
            <a:xfrm>
              <a:off x="3624442" y="3342856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円/楕円 65">
              <a:extLst>
                <a:ext uri="{FF2B5EF4-FFF2-40B4-BE49-F238E27FC236}">
                  <a16:creationId xmlns:a16="http://schemas.microsoft.com/office/drawing/2014/main" id="{2F61B285-EB54-8C47-9055-6C465206FD98}"/>
                </a:ext>
              </a:extLst>
            </p:cNvPr>
            <p:cNvSpPr/>
            <p:nvPr/>
          </p:nvSpPr>
          <p:spPr>
            <a:xfrm>
              <a:off x="4744350" y="4852000"/>
              <a:ext cx="936975" cy="49427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円/楕円 67">
              <a:extLst>
                <a:ext uri="{FF2B5EF4-FFF2-40B4-BE49-F238E27FC236}">
                  <a16:creationId xmlns:a16="http://schemas.microsoft.com/office/drawing/2014/main" id="{343FF912-B815-6D47-9528-90F92EF88EE8}"/>
                </a:ext>
              </a:extLst>
            </p:cNvPr>
            <p:cNvSpPr/>
            <p:nvPr/>
          </p:nvSpPr>
          <p:spPr>
            <a:xfrm>
              <a:off x="3964743" y="5044755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>
              <a:extLst>
                <a:ext uri="{FF2B5EF4-FFF2-40B4-BE49-F238E27FC236}">
                  <a16:creationId xmlns:a16="http://schemas.microsoft.com/office/drawing/2014/main" id="{A5DFD308-9EAA-304A-854A-3B7D3C244BE4}"/>
                </a:ext>
              </a:extLst>
            </p:cNvPr>
            <p:cNvSpPr/>
            <p:nvPr/>
          </p:nvSpPr>
          <p:spPr>
            <a:xfrm>
              <a:off x="4452834" y="2647411"/>
              <a:ext cx="936975" cy="4942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0D8C9FD8-572B-C24C-B85D-39B39A9455EE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flipV="1">
              <a:off x="3360529" y="2196759"/>
              <a:ext cx="565425" cy="44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12223A86-76C6-0144-88A6-06DF4F778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6077" y="3067314"/>
              <a:ext cx="314316" cy="2755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D06AC730-F18E-2C45-803B-E9A0CD914A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418" y="3764742"/>
              <a:ext cx="341523" cy="333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270E0D10-CBAA-7546-9B5C-4204114AD0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46212" y="3764742"/>
              <a:ext cx="269554" cy="3351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182CC8E8-D6E4-6845-8262-58673B517DBF}"/>
                </a:ext>
              </a:extLst>
            </p:cNvPr>
            <p:cNvCxnSpPr>
              <a:cxnSpLocks/>
              <a:stCxn id="81" idx="0"/>
            </p:cNvCxnSpPr>
            <p:nvPr/>
          </p:nvCxnSpPr>
          <p:spPr>
            <a:xfrm flipH="1" flipV="1">
              <a:off x="2164418" y="4592219"/>
              <a:ext cx="7494" cy="2608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D09CF335-8F20-CD47-A9F8-B28F48155E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0664" y="3067314"/>
              <a:ext cx="375808" cy="2755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片側の 2 つの角を切り取った四角形 84">
              <a:extLst>
                <a:ext uri="{FF2B5EF4-FFF2-40B4-BE49-F238E27FC236}">
                  <a16:creationId xmlns:a16="http://schemas.microsoft.com/office/drawing/2014/main" id="{07268517-ACAD-2D4C-BC00-39095B53C9F3}"/>
                </a:ext>
              </a:extLst>
            </p:cNvPr>
            <p:cNvSpPr/>
            <p:nvPr/>
          </p:nvSpPr>
          <p:spPr>
            <a:xfrm rot="13505231">
              <a:off x="1914786" y="2455050"/>
              <a:ext cx="1839966" cy="3265089"/>
            </a:xfrm>
            <a:prstGeom prst="snip2SameRect">
              <a:avLst>
                <a:gd name="adj1" fmla="val 32614"/>
                <a:gd name="adj2" fmla="val 7271"/>
              </a:avLst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片側の 2 つの角を切り取った四角形 85">
              <a:extLst>
                <a:ext uri="{FF2B5EF4-FFF2-40B4-BE49-F238E27FC236}">
                  <a16:creationId xmlns:a16="http://schemas.microsoft.com/office/drawing/2014/main" id="{60BD1762-8723-914B-8B88-4CA341CB93C3}"/>
                </a:ext>
              </a:extLst>
            </p:cNvPr>
            <p:cNvSpPr/>
            <p:nvPr/>
          </p:nvSpPr>
          <p:spPr>
            <a:xfrm rot="8098205">
              <a:off x="4417810" y="3856974"/>
              <a:ext cx="1042700" cy="1858252"/>
            </a:xfrm>
            <a:prstGeom prst="snip2SameRect">
              <a:avLst>
                <a:gd name="adj1" fmla="val 23796"/>
                <a:gd name="adj2" fmla="val 14526"/>
              </a:avLst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1F6DB913-7948-CA49-BD64-3B41BA4E9A21}"/>
                </a:ext>
              </a:extLst>
            </p:cNvPr>
            <p:cNvCxnSpPr>
              <a:cxnSpLocks/>
              <a:stCxn id="68" idx="0"/>
              <a:endCxn id="54" idx="3"/>
            </p:cNvCxnSpPr>
            <p:nvPr/>
          </p:nvCxnSpPr>
          <p:spPr>
            <a:xfrm flipV="1">
              <a:off x="4119203" y="4623745"/>
              <a:ext cx="228037" cy="421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AFFEE7FB-4B7F-794A-879F-71938E11A864}"/>
                </a:ext>
              </a:extLst>
            </p:cNvPr>
            <p:cNvCxnSpPr>
              <a:stCxn id="60" idx="5"/>
              <a:endCxn id="54" idx="0"/>
            </p:cNvCxnSpPr>
            <p:nvPr/>
          </p:nvCxnSpPr>
          <p:spPr>
            <a:xfrm>
              <a:off x="4276607" y="3764742"/>
              <a:ext cx="401904" cy="437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40ECDDAF-51BD-3E44-B93E-DE286A645AD7}"/>
                </a:ext>
              </a:extLst>
            </p:cNvPr>
            <p:cNvCxnSpPr>
              <a:stCxn id="54" idx="5"/>
              <a:endCxn id="66" idx="0"/>
            </p:cNvCxnSpPr>
            <p:nvPr/>
          </p:nvCxnSpPr>
          <p:spPr>
            <a:xfrm>
              <a:off x="5009781" y="4623745"/>
              <a:ext cx="203057" cy="2282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DE320064-C937-4341-8FEB-CE215896BCBD}"/>
                </a:ext>
              </a:extLst>
            </p:cNvPr>
            <p:cNvCxnSpPr>
              <a:stCxn id="58" idx="4"/>
              <a:endCxn id="53" idx="0"/>
            </p:cNvCxnSpPr>
            <p:nvPr/>
          </p:nvCxnSpPr>
          <p:spPr>
            <a:xfrm>
              <a:off x="3315766" y="4594153"/>
              <a:ext cx="218210" cy="4442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円/楕円 90">
              <a:extLst>
                <a:ext uri="{FF2B5EF4-FFF2-40B4-BE49-F238E27FC236}">
                  <a16:creationId xmlns:a16="http://schemas.microsoft.com/office/drawing/2014/main" id="{989CFC15-6881-A740-81E7-6662C1ED2E2B}"/>
                </a:ext>
              </a:extLst>
            </p:cNvPr>
            <p:cNvSpPr/>
            <p:nvPr/>
          </p:nvSpPr>
          <p:spPr>
            <a:xfrm>
              <a:off x="9208161" y="2757773"/>
              <a:ext cx="764059" cy="4942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2" name="円/楕円 91">
              <a:extLst>
                <a:ext uri="{FF2B5EF4-FFF2-40B4-BE49-F238E27FC236}">
                  <a16:creationId xmlns:a16="http://schemas.microsoft.com/office/drawing/2014/main" id="{50C06204-EDFD-9C41-B1AB-AD6DD7C5632B}"/>
                </a:ext>
              </a:extLst>
            </p:cNvPr>
            <p:cNvSpPr/>
            <p:nvPr/>
          </p:nvSpPr>
          <p:spPr>
            <a:xfrm>
              <a:off x="9492483" y="3368763"/>
              <a:ext cx="764059" cy="561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3" name="円/楕円 92">
              <a:extLst>
                <a:ext uri="{FF2B5EF4-FFF2-40B4-BE49-F238E27FC236}">
                  <a16:creationId xmlns:a16="http://schemas.microsoft.com/office/drawing/2014/main" id="{C8F41C85-78EF-514C-A96F-B5F4069559A8}"/>
                </a:ext>
              </a:extLst>
            </p:cNvPr>
            <p:cNvSpPr/>
            <p:nvPr/>
          </p:nvSpPr>
          <p:spPr>
            <a:xfrm>
              <a:off x="9326034" y="1933080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>
              <a:extLst>
                <a:ext uri="{FF2B5EF4-FFF2-40B4-BE49-F238E27FC236}">
                  <a16:creationId xmlns:a16="http://schemas.microsoft.com/office/drawing/2014/main" id="{37BD2A4C-CD7C-5B49-A99E-E1B70E0A490A}"/>
                </a:ext>
              </a:extLst>
            </p:cNvPr>
            <p:cNvSpPr/>
            <p:nvPr/>
          </p:nvSpPr>
          <p:spPr>
            <a:xfrm>
              <a:off x="9117297" y="4050298"/>
              <a:ext cx="764059" cy="561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5" name="円/楕円 94">
              <a:extLst>
                <a:ext uri="{FF2B5EF4-FFF2-40B4-BE49-F238E27FC236}">
                  <a16:creationId xmlns:a16="http://schemas.microsoft.com/office/drawing/2014/main" id="{BC6E09A1-2C1F-6841-B8DB-FC0B5BE2466D}"/>
                </a:ext>
              </a:extLst>
            </p:cNvPr>
            <p:cNvSpPr/>
            <p:nvPr/>
          </p:nvSpPr>
          <p:spPr>
            <a:xfrm>
              <a:off x="10475148" y="4944675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>
              <a:extLst>
                <a:ext uri="{FF2B5EF4-FFF2-40B4-BE49-F238E27FC236}">
                  <a16:creationId xmlns:a16="http://schemas.microsoft.com/office/drawing/2014/main" id="{00AAD833-9C6D-B74A-BBE9-588DC51C6D18}"/>
                </a:ext>
              </a:extLst>
            </p:cNvPr>
            <p:cNvSpPr/>
            <p:nvPr/>
          </p:nvSpPr>
          <p:spPr>
            <a:xfrm>
              <a:off x="9344866" y="4944675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>
              <a:extLst>
                <a:ext uri="{FF2B5EF4-FFF2-40B4-BE49-F238E27FC236}">
                  <a16:creationId xmlns:a16="http://schemas.microsoft.com/office/drawing/2014/main" id="{546F89C8-B0A3-D749-81DB-E2B07FE39532}"/>
                </a:ext>
              </a:extLst>
            </p:cNvPr>
            <p:cNvSpPr/>
            <p:nvPr/>
          </p:nvSpPr>
          <p:spPr>
            <a:xfrm>
              <a:off x="7760602" y="2646031"/>
              <a:ext cx="936975" cy="49427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8" name="円/楕円 97">
              <a:extLst>
                <a:ext uri="{FF2B5EF4-FFF2-40B4-BE49-F238E27FC236}">
                  <a16:creationId xmlns:a16="http://schemas.microsoft.com/office/drawing/2014/main" id="{E8C5BB46-05DF-7B49-9B41-1A4709AD8C55}"/>
                </a:ext>
              </a:extLst>
            </p:cNvPr>
            <p:cNvSpPr/>
            <p:nvPr/>
          </p:nvSpPr>
          <p:spPr>
            <a:xfrm>
              <a:off x="7236851" y="3342856"/>
              <a:ext cx="936975" cy="49427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9" name="円/楕円 98">
              <a:extLst>
                <a:ext uri="{FF2B5EF4-FFF2-40B4-BE49-F238E27FC236}">
                  <a16:creationId xmlns:a16="http://schemas.microsoft.com/office/drawing/2014/main" id="{1AC91951-E0B5-3E4F-86A8-2CE5BB10F61B}"/>
                </a:ext>
              </a:extLst>
            </p:cNvPr>
            <p:cNvSpPr/>
            <p:nvPr/>
          </p:nvSpPr>
          <p:spPr>
            <a:xfrm>
              <a:off x="10416826" y="2640761"/>
              <a:ext cx="936975" cy="4942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30F7B04B-1137-D442-A60A-C71A76E20954}"/>
                </a:ext>
              </a:extLst>
            </p:cNvPr>
            <p:cNvCxnSpPr>
              <a:cxnSpLocks/>
              <a:endCxn id="103" idx="4"/>
            </p:cNvCxnSpPr>
            <p:nvPr/>
          </p:nvCxnSpPr>
          <p:spPr>
            <a:xfrm flipV="1">
              <a:off x="9499326" y="4611833"/>
              <a:ext cx="1" cy="3328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8833A012-D7CC-DD43-BBE1-1A6E4847D8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9090" y="2196759"/>
              <a:ext cx="1142184" cy="4492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47106F81-8D18-2441-A61C-8D0539F7E732}"/>
                </a:ext>
              </a:extLst>
            </p:cNvPr>
            <p:cNvCxnSpPr>
              <a:cxnSpLocks/>
              <a:stCxn id="97" idx="3"/>
              <a:endCxn id="98" idx="0"/>
            </p:cNvCxnSpPr>
            <p:nvPr/>
          </p:nvCxnSpPr>
          <p:spPr>
            <a:xfrm flipH="1">
              <a:off x="7705339" y="3067917"/>
              <a:ext cx="192480" cy="2749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B90FBC14-2B4F-1C41-AEAE-469F23BC992B}"/>
                </a:ext>
              </a:extLst>
            </p:cNvPr>
            <p:cNvCxnSpPr>
              <a:cxnSpLocks/>
              <a:stCxn id="93" idx="0"/>
            </p:cNvCxnSpPr>
            <p:nvPr/>
          </p:nvCxnSpPr>
          <p:spPr>
            <a:xfrm flipH="1" flipV="1">
              <a:off x="9480494" y="2241999"/>
              <a:ext cx="109697" cy="515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片側の 2 つの角を切り取った四角形 103">
              <a:extLst>
                <a:ext uri="{FF2B5EF4-FFF2-40B4-BE49-F238E27FC236}">
                  <a16:creationId xmlns:a16="http://schemas.microsoft.com/office/drawing/2014/main" id="{E9A4E1B1-B072-5246-8F12-A767301CFF09}"/>
                </a:ext>
              </a:extLst>
            </p:cNvPr>
            <p:cNvSpPr/>
            <p:nvPr/>
          </p:nvSpPr>
          <p:spPr>
            <a:xfrm rot="13483073">
              <a:off x="7445376" y="2265111"/>
              <a:ext cx="1042700" cy="1858252"/>
            </a:xfrm>
            <a:prstGeom prst="snip2SameRect">
              <a:avLst>
                <a:gd name="adj1" fmla="val 24467"/>
                <a:gd name="adj2" fmla="val 27006"/>
              </a:avLst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片側の 2 つの角を切り取った四角形 104">
              <a:extLst>
                <a:ext uri="{FF2B5EF4-FFF2-40B4-BE49-F238E27FC236}">
                  <a16:creationId xmlns:a16="http://schemas.microsoft.com/office/drawing/2014/main" id="{FA3F28EA-6B95-9B44-9C88-A90A520F3439}"/>
                </a:ext>
              </a:extLst>
            </p:cNvPr>
            <p:cNvSpPr/>
            <p:nvPr/>
          </p:nvSpPr>
          <p:spPr>
            <a:xfrm rot="20680273">
              <a:off x="8876263" y="2634268"/>
              <a:ext cx="1650138" cy="2044732"/>
            </a:xfrm>
            <a:prstGeom prst="snip2SameRect">
              <a:avLst>
                <a:gd name="adj1" fmla="val 35797"/>
                <a:gd name="adj2" fmla="val 17959"/>
              </a:avLst>
            </a:pr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995910A1-C299-F347-BBE2-E58DD8A635A3}"/>
                </a:ext>
              </a:extLst>
            </p:cNvPr>
            <p:cNvCxnSpPr>
              <a:stCxn id="93" idx="5"/>
              <a:endCxn id="99" idx="0"/>
            </p:cNvCxnSpPr>
            <p:nvPr/>
          </p:nvCxnSpPr>
          <p:spPr>
            <a:xfrm>
              <a:off x="9589713" y="2196759"/>
              <a:ext cx="1295601" cy="4440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A2CDD3F0-9253-974B-BC63-EB53F2C4F9D5}"/>
                </a:ext>
              </a:extLst>
            </p:cNvPr>
            <p:cNvCxnSpPr>
              <a:cxnSpLocks/>
              <a:stCxn id="92" idx="5"/>
              <a:endCxn id="95" idx="0"/>
            </p:cNvCxnSpPr>
            <p:nvPr/>
          </p:nvCxnSpPr>
          <p:spPr>
            <a:xfrm>
              <a:off x="10144648" y="3848063"/>
              <a:ext cx="484960" cy="1096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87B76C0E-ECF9-334A-805E-99DF511865B1}"/>
                </a:ext>
              </a:extLst>
            </p:cNvPr>
            <p:cNvCxnSpPr>
              <a:cxnSpLocks/>
              <a:stCxn id="92" idx="3"/>
              <a:endCxn id="94" idx="0"/>
            </p:cNvCxnSpPr>
            <p:nvPr/>
          </p:nvCxnSpPr>
          <p:spPr>
            <a:xfrm flipH="1">
              <a:off x="9499327" y="3848063"/>
              <a:ext cx="105050" cy="2022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0EF0CECB-4535-0B45-B94A-730BB262C3FB}"/>
                </a:ext>
              </a:extLst>
            </p:cNvPr>
            <p:cNvCxnSpPr>
              <a:cxnSpLocks/>
              <a:stCxn id="91" idx="5"/>
              <a:endCxn id="92" idx="0"/>
            </p:cNvCxnSpPr>
            <p:nvPr/>
          </p:nvCxnSpPr>
          <p:spPr>
            <a:xfrm>
              <a:off x="9860326" y="3179659"/>
              <a:ext cx="14187" cy="189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255F1CD9-1827-A343-8B9D-7763085AD1CD}"/>
                </a:ext>
              </a:extLst>
            </p:cNvPr>
            <p:cNvCxnSpPr>
              <a:cxnSpLocks/>
              <a:stCxn id="78" idx="0"/>
              <a:endCxn id="51" idx="5"/>
            </p:cNvCxnSpPr>
            <p:nvPr/>
          </p:nvCxnSpPr>
          <p:spPr>
            <a:xfrm flipH="1" flipV="1">
              <a:off x="4144393" y="2196759"/>
              <a:ext cx="776929" cy="4506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4A2FD4E2-4841-3846-8075-DF990612AFDE}"/>
                </a:ext>
              </a:extLst>
            </p:cNvPr>
            <p:cNvCxnSpPr>
              <a:stCxn id="86" idx="2"/>
              <a:endCxn id="104" idx="3"/>
            </p:cNvCxnSpPr>
            <p:nvPr/>
          </p:nvCxnSpPr>
          <p:spPr>
            <a:xfrm flipV="1">
              <a:off x="5307618" y="3854455"/>
              <a:ext cx="2005360" cy="562802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DDACD60-BA07-684E-8E4F-F32A5A85E00C}"/>
              </a:ext>
            </a:extLst>
          </p:cNvPr>
          <p:cNvGrpSpPr/>
          <p:nvPr/>
        </p:nvGrpSpPr>
        <p:grpSpPr>
          <a:xfrm>
            <a:off x="3976211" y="2805734"/>
            <a:ext cx="2152217" cy="2182006"/>
            <a:chOff x="4040009" y="3082188"/>
            <a:chExt cx="2152217" cy="2182006"/>
          </a:xfrm>
        </p:grpSpPr>
        <p:pic>
          <p:nvPicPr>
            <p:cNvPr id="112" name="図 111">
              <a:extLst>
                <a:ext uri="{FF2B5EF4-FFF2-40B4-BE49-F238E27FC236}">
                  <a16:creationId xmlns:a16="http://schemas.microsoft.com/office/drawing/2014/main" id="{E11BEBD6-C8AB-0C4A-84D0-F584E331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009" y="3111977"/>
              <a:ext cx="2152217" cy="2152217"/>
            </a:xfrm>
            <a:prstGeom prst="rect">
              <a:avLst/>
            </a:prstGeom>
          </p:spPr>
        </p:pic>
        <p:sp>
          <p:nvSpPr>
            <p:cNvPr id="113" name="円/楕円 112">
              <a:extLst>
                <a:ext uri="{FF2B5EF4-FFF2-40B4-BE49-F238E27FC236}">
                  <a16:creationId xmlns:a16="http://schemas.microsoft.com/office/drawing/2014/main" id="{720D7C57-9879-ED4E-A8BB-CA56767D7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0009" y="3082188"/>
              <a:ext cx="2152217" cy="21522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E144CFA3-8A2A-5345-A233-06B9C3425DE5}"/>
              </a:ext>
            </a:extLst>
          </p:cNvPr>
          <p:cNvGrpSpPr>
            <a:grpSpLocks noChangeAspect="1"/>
          </p:cNvGrpSpPr>
          <p:nvPr/>
        </p:nvGrpSpPr>
        <p:grpSpPr>
          <a:xfrm>
            <a:off x="6380317" y="2928873"/>
            <a:ext cx="1298632" cy="1316606"/>
            <a:chOff x="4040009" y="3082188"/>
            <a:chExt cx="2152217" cy="2182006"/>
          </a:xfrm>
        </p:grpSpPr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4ABD3B80-A388-A147-87BA-AD321ADE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009" y="3111977"/>
              <a:ext cx="2152217" cy="2152217"/>
            </a:xfrm>
            <a:prstGeom prst="rect">
              <a:avLst/>
            </a:prstGeom>
          </p:spPr>
        </p:pic>
        <p:sp>
          <p:nvSpPr>
            <p:cNvPr id="116" name="円/楕円 115">
              <a:extLst>
                <a:ext uri="{FF2B5EF4-FFF2-40B4-BE49-F238E27FC236}">
                  <a16:creationId xmlns:a16="http://schemas.microsoft.com/office/drawing/2014/main" id="{A6B4C1FC-4A40-304A-B2D0-8E0D84EB8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0009" y="3082188"/>
              <a:ext cx="2152217" cy="21522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7" name="図形グループ 23">
            <a:extLst>
              <a:ext uri="{FF2B5EF4-FFF2-40B4-BE49-F238E27FC236}">
                <a16:creationId xmlns:a16="http://schemas.microsoft.com/office/drawing/2014/main" id="{C9C1223E-4E6E-654C-8B1E-9688EB1FDDBD}"/>
              </a:ext>
            </a:extLst>
          </p:cNvPr>
          <p:cNvGrpSpPr/>
          <p:nvPr/>
        </p:nvGrpSpPr>
        <p:grpSpPr>
          <a:xfrm>
            <a:off x="8304805" y="3393835"/>
            <a:ext cx="520752" cy="448786"/>
            <a:chOff x="6375679" y="3618457"/>
            <a:chExt cx="888996" cy="839528"/>
          </a:xfrm>
        </p:grpSpPr>
        <p:sp>
          <p:nvSpPr>
            <p:cNvPr id="118" name="円/楕円 117">
              <a:extLst>
                <a:ext uri="{FF2B5EF4-FFF2-40B4-BE49-F238E27FC236}">
                  <a16:creationId xmlns:a16="http://schemas.microsoft.com/office/drawing/2014/main" id="{B407B2F5-26A2-3F47-AB89-133C650359A6}"/>
                </a:ext>
              </a:extLst>
            </p:cNvPr>
            <p:cNvSpPr/>
            <p:nvPr/>
          </p:nvSpPr>
          <p:spPr>
            <a:xfrm>
              <a:off x="6800391" y="3618457"/>
              <a:ext cx="232142" cy="1911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>
              <a:extLst>
                <a:ext uri="{FF2B5EF4-FFF2-40B4-BE49-F238E27FC236}">
                  <a16:creationId xmlns:a16="http://schemas.microsoft.com/office/drawing/2014/main" id="{AB9AA69A-8F0F-6447-8DD3-DE63BF8912D3}"/>
                </a:ext>
              </a:extLst>
            </p:cNvPr>
            <p:cNvSpPr/>
            <p:nvPr/>
          </p:nvSpPr>
          <p:spPr>
            <a:xfrm>
              <a:off x="6553200" y="3948367"/>
              <a:ext cx="232142" cy="1911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>
              <a:extLst>
                <a:ext uri="{FF2B5EF4-FFF2-40B4-BE49-F238E27FC236}">
                  <a16:creationId xmlns:a16="http://schemas.microsoft.com/office/drawing/2014/main" id="{F3E3F216-B78D-9048-AFA8-1C6C5CF329B3}"/>
                </a:ext>
              </a:extLst>
            </p:cNvPr>
            <p:cNvSpPr/>
            <p:nvPr/>
          </p:nvSpPr>
          <p:spPr>
            <a:xfrm>
              <a:off x="7032533" y="3948367"/>
              <a:ext cx="232142" cy="1911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>
              <a:extLst>
                <a:ext uri="{FF2B5EF4-FFF2-40B4-BE49-F238E27FC236}">
                  <a16:creationId xmlns:a16="http://schemas.microsoft.com/office/drawing/2014/main" id="{1FCD9965-19AE-F640-8F58-8C91141FF53E}"/>
                </a:ext>
              </a:extLst>
            </p:cNvPr>
            <p:cNvSpPr/>
            <p:nvPr/>
          </p:nvSpPr>
          <p:spPr>
            <a:xfrm>
              <a:off x="6375679" y="4266821"/>
              <a:ext cx="232142" cy="1911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>
              <a:extLst>
                <a:ext uri="{FF2B5EF4-FFF2-40B4-BE49-F238E27FC236}">
                  <a16:creationId xmlns:a16="http://schemas.microsoft.com/office/drawing/2014/main" id="{8DAB5B52-D75B-1C4D-BCAA-DD96D3D59FF7}"/>
                </a:ext>
              </a:extLst>
            </p:cNvPr>
            <p:cNvSpPr/>
            <p:nvPr/>
          </p:nvSpPr>
          <p:spPr>
            <a:xfrm>
              <a:off x="6759426" y="4266821"/>
              <a:ext cx="232142" cy="1911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FC149369-A9EA-0A48-B077-4BEA0485A6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9271" y="3781626"/>
              <a:ext cx="165116" cy="16674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991917E2-A522-D041-B308-A728C78821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1750" y="4111536"/>
              <a:ext cx="95446" cy="15528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0B7BE8D5-1399-8143-8312-BBD33F2277C5}"/>
                </a:ext>
              </a:extLst>
            </p:cNvPr>
            <p:cNvCxnSpPr/>
            <p:nvPr/>
          </p:nvCxnSpPr>
          <p:spPr>
            <a:xfrm>
              <a:off x="6998537" y="3781626"/>
              <a:ext cx="150067" cy="16674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215B4FD5-0DE2-3343-A3AC-2F9ED9452755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46" y="4111536"/>
              <a:ext cx="124151" cy="15528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上矢印 127">
            <a:extLst>
              <a:ext uri="{FF2B5EF4-FFF2-40B4-BE49-F238E27FC236}">
                <a16:creationId xmlns:a16="http://schemas.microsoft.com/office/drawing/2014/main" id="{27D3B138-5C90-4643-ACA3-D7FA5B6084D1}"/>
              </a:ext>
            </a:extLst>
          </p:cNvPr>
          <p:cNvSpPr/>
          <p:nvPr/>
        </p:nvSpPr>
        <p:spPr>
          <a:xfrm rot="5400000">
            <a:off x="7809745" y="3227115"/>
            <a:ext cx="225163" cy="743927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下矢印 15">
            <a:extLst>
              <a:ext uri="{FF2B5EF4-FFF2-40B4-BE49-F238E27FC236}">
                <a16:creationId xmlns:a16="http://schemas.microsoft.com/office/drawing/2014/main" id="{11A1CECF-5319-C549-94A7-3D82B83E2111}"/>
              </a:ext>
            </a:extLst>
          </p:cNvPr>
          <p:cNvSpPr/>
          <p:nvPr/>
        </p:nvSpPr>
        <p:spPr>
          <a:xfrm rot="1355527">
            <a:off x="8329027" y="3922091"/>
            <a:ext cx="234712" cy="53156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7AD1E46-9E8D-8341-AF6F-3DAC9372CF19}"/>
              </a:ext>
            </a:extLst>
          </p:cNvPr>
          <p:cNvSpPr txBox="1"/>
          <p:nvPr/>
        </p:nvSpPr>
        <p:spPr>
          <a:xfrm>
            <a:off x="1071387" y="4651642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ja-JP" sz="2400" i="1" baseline="-1000" dirty="0"/>
              <a:t>good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1DEEEA00-794B-DF42-A17C-4C5E3122970C}"/>
              </a:ext>
            </a:extLst>
          </p:cNvPr>
          <p:cNvSpPr txBox="1"/>
          <p:nvPr/>
        </p:nvSpPr>
        <p:spPr>
          <a:xfrm>
            <a:off x="2558277" y="4651642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ja-JP" sz="2400" i="1" baseline="-1000" dirty="0"/>
              <a:t>bad</a:t>
            </a:r>
          </a:p>
        </p:txBody>
      </p:sp>
      <p:pic>
        <p:nvPicPr>
          <p:cNvPr id="132" name="図 131">
            <a:extLst>
              <a:ext uri="{FF2B5EF4-FFF2-40B4-BE49-F238E27FC236}">
                <a16:creationId xmlns:a16="http://schemas.microsoft.com/office/drawing/2014/main" id="{03AAA7EE-2E81-584C-ABA5-ACFBBFB4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80" y="3958012"/>
            <a:ext cx="641591" cy="586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上矢印 16">
            <a:extLst>
              <a:ext uri="{FF2B5EF4-FFF2-40B4-BE49-F238E27FC236}">
                <a16:creationId xmlns:a16="http://schemas.microsoft.com/office/drawing/2014/main" id="{9E45722D-676C-BC4B-B1AF-CFE8CADF3ACC}"/>
              </a:ext>
            </a:extLst>
          </p:cNvPr>
          <p:cNvSpPr/>
          <p:nvPr/>
        </p:nvSpPr>
        <p:spPr>
          <a:xfrm rot="1304715">
            <a:off x="880983" y="3901182"/>
            <a:ext cx="177394" cy="282717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上矢印 132">
            <a:extLst>
              <a:ext uri="{FF2B5EF4-FFF2-40B4-BE49-F238E27FC236}">
                <a16:creationId xmlns:a16="http://schemas.microsoft.com/office/drawing/2014/main" id="{FBDE3D67-6A34-CC48-901A-6577176A5263}"/>
              </a:ext>
            </a:extLst>
          </p:cNvPr>
          <p:cNvSpPr/>
          <p:nvPr/>
        </p:nvSpPr>
        <p:spPr>
          <a:xfrm rot="20548546">
            <a:off x="3349183" y="3869003"/>
            <a:ext cx="177394" cy="282717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32245C-59A5-704F-A334-45B323086232}"/>
              </a:ext>
            </a:extLst>
          </p:cNvPr>
          <p:cNvSpPr txBox="1"/>
          <p:nvPr/>
        </p:nvSpPr>
        <p:spPr>
          <a:xfrm>
            <a:off x="1630377" y="5099233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(Diff/TS)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E31C09D2-E246-844F-BD20-502D4D1A923F}"/>
              </a:ext>
            </a:extLst>
          </p:cNvPr>
          <p:cNvSpPr txBox="1"/>
          <p:nvPr/>
        </p:nvSpPr>
        <p:spPr>
          <a:xfrm>
            <a:off x="4341954" y="5100477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(500+ rules)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872757E0-ED61-554D-A33F-CC8FC6C4CC17}"/>
              </a:ext>
            </a:extLst>
          </p:cNvPr>
          <p:cNvSpPr txBox="1"/>
          <p:nvPr/>
        </p:nvSpPr>
        <p:spPr>
          <a:xfrm>
            <a:off x="6652884" y="5099233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(Patch/</a:t>
            </a:r>
            <a:r>
              <a:rPr lang="en-US" sz="2000" dirty="0" err="1"/>
              <a:t>AST+DD.py</a:t>
            </a:r>
            <a:r>
              <a:rPr lang="en-US" sz="2000" dirty="0"/>
              <a:t>)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6D2952B9-2C0F-5A41-830C-FA976415E3A1}"/>
              </a:ext>
            </a:extLst>
          </p:cNvPr>
          <p:cNvSpPr txBox="1"/>
          <p:nvPr/>
        </p:nvSpPr>
        <p:spPr>
          <a:xfrm>
            <a:off x="2027320" y="54119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B21C3465-32DC-0D42-A8FF-588CABC87F0F}"/>
              </a:ext>
            </a:extLst>
          </p:cNvPr>
          <p:cNvSpPr txBox="1"/>
          <p:nvPr/>
        </p:nvSpPr>
        <p:spPr>
          <a:xfrm>
            <a:off x="4912058" y="54139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1C632F3E-B9F6-DE4E-B3FE-0EF23245788C}"/>
              </a:ext>
            </a:extLst>
          </p:cNvPr>
          <p:cNvSpPr txBox="1"/>
          <p:nvPr/>
        </p:nvSpPr>
        <p:spPr>
          <a:xfrm>
            <a:off x="7548205" y="54119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5F339429-B084-5342-8AD7-5D41D37A9AF2}"/>
              </a:ext>
            </a:extLst>
          </p:cNvPr>
          <p:cNvSpPr txBox="1"/>
          <p:nvPr/>
        </p:nvSpPr>
        <p:spPr>
          <a:xfrm>
            <a:off x="10217334" y="54119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" name="パイ 7">
            <a:extLst>
              <a:ext uri="{FF2B5EF4-FFF2-40B4-BE49-F238E27FC236}">
                <a16:creationId xmlns:a16="http://schemas.microsoft.com/office/drawing/2014/main" id="{1738DE00-9DF3-3F4D-B289-FF3398871254}"/>
              </a:ext>
            </a:extLst>
          </p:cNvPr>
          <p:cNvSpPr>
            <a:spLocks noChangeAspect="1"/>
          </p:cNvSpPr>
          <p:nvPr/>
        </p:nvSpPr>
        <p:spPr>
          <a:xfrm>
            <a:off x="6384099" y="2929424"/>
            <a:ext cx="1299600" cy="1299600"/>
          </a:xfrm>
          <a:prstGeom prst="pie">
            <a:avLst>
              <a:gd name="adj1" fmla="val 5354617"/>
              <a:gd name="adj2" fmla="val 17578733"/>
            </a:avLst>
          </a:prstGeom>
          <a:solidFill>
            <a:schemeClr val="bg1">
              <a:lumMod val="75000"/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FACFD3-5270-1E41-ADD6-161C241E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AST Differencing</a:t>
            </a:r>
            <a:endParaRPr kumimoji="1" lang="ja-JP" altLang="en-US"/>
          </a:p>
        </p:txBody>
      </p:sp>
      <p:sp>
        <p:nvSpPr>
          <p:cNvPr id="76" name="コンテンツ プレースホルダー 75">
            <a:extLst>
              <a:ext uri="{FF2B5EF4-FFF2-40B4-BE49-F238E27FC236}">
                <a16:creationId xmlns:a16="http://schemas.microsoft.com/office/drawing/2014/main" id="{379424A0-0507-234F-BFA8-51679D10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41315C-2400-6B4E-96E0-3EC45A2E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2AC2BD73-CC4D-6A43-A4EF-72C0FF505454}"/>
              </a:ext>
            </a:extLst>
          </p:cNvPr>
          <p:cNvGrpSpPr/>
          <p:nvPr/>
        </p:nvGrpSpPr>
        <p:grpSpPr>
          <a:xfrm>
            <a:off x="1199883" y="2451289"/>
            <a:ext cx="9783567" cy="2595255"/>
            <a:chOff x="1452773" y="3822887"/>
            <a:chExt cx="9783567" cy="2595255"/>
          </a:xfrm>
        </p:grpSpPr>
        <p:sp>
          <p:nvSpPr>
            <p:cNvPr id="6" name="メモ 5">
              <a:extLst>
                <a:ext uri="{FF2B5EF4-FFF2-40B4-BE49-F238E27FC236}">
                  <a16:creationId xmlns:a16="http://schemas.microsoft.com/office/drawing/2014/main" id="{C8E4A915-0616-F044-8E3E-850C61823A15}"/>
                </a:ext>
              </a:extLst>
            </p:cNvPr>
            <p:cNvSpPr/>
            <p:nvPr/>
          </p:nvSpPr>
          <p:spPr>
            <a:xfrm>
              <a:off x="1452773" y="3853909"/>
              <a:ext cx="979000" cy="846583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ja-JP" sz="2400" dirty="0">
                  <a:solidFill>
                    <a:schemeClr val="tx1"/>
                  </a:solidFill>
                </a:rPr>
                <a:t>P</a:t>
              </a:r>
              <a:r>
                <a:rPr lang="en-US" altLang="ja-JP" sz="2400" dirty="0">
                  <a:solidFill>
                    <a:schemeClr val="tx1"/>
                  </a:solidFill>
                </a:rPr>
                <a:t>rog</a:t>
              </a:r>
              <a:r>
                <a:rPr kumimoji="1" lang="en-US" altLang="ja-JP" sz="2400" dirty="0">
                  <a:solidFill>
                    <a:schemeClr val="tx1"/>
                  </a:solidFill>
                </a:rPr>
                <a:t>1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メモ 6">
              <a:extLst>
                <a:ext uri="{FF2B5EF4-FFF2-40B4-BE49-F238E27FC236}">
                  <a16:creationId xmlns:a16="http://schemas.microsoft.com/office/drawing/2014/main" id="{BCC5DAC2-FA1C-6046-B751-D15765756E90}"/>
                </a:ext>
              </a:extLst>
            </p:cNvPr>
            <p:cNvSpPr/>
            <p:nvPr/>
          </p:nvSpPr>
          <p:spPr>
            <a:xfrm>
              <a:off x="1486427" y="5198155"/>
              <a:ext cx="945346" cy="846583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tx1"/>
                  </a:solidFill>
                </a:rPr>
                <a:t>Prog2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6681C2A7-A454-5040-A42D-87CBDCBA10C7}"/>
                </a:ext>
              </a:extLst>
            </p:cNvPr>
            <p:cNvSpPr/>
            <p:nvPr/>
          </p:nvSpPr>
          <p:spPr>
            <a:xfrm>
              <a:off x="4879739" y="4578548"/>
              <a:ext cx="2591080" cy="71265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</a:rPr>
                <a:t>Tree Differencing</a:t>
              </a:r>
            </a:p>
            <a:p>
              <a:pPr algn="ctr"/>
              <a:r>
                <a:rPr lang="en-US" altLang="ja-JP" sz="2400" b="1" dirty="0">
                  <a:solidFill>
                    <a:schemeClr val="bg1"/>
                  </a:solidFill>
                </a:rPr>
                <a:t>Engine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EF7BDC75-2C6E-E948-8BCC-B5D46880B701}"/>
                </a:ext>
              </a:extLst>
            </p:cNvPr>
            <p:cNvGrpSpPr/>
            <p:nvPr/>
          </p:nvGrpSpPr>
          <p:grpSpPr>
            <a:xfrm>
              <a:off x="3669788" y="3822887"/>
              <a:ext cx="888996" cy="839528"/>
              <a:chOff x="3702683" y="3823025"/>
              <a:chExt cx="888996" cy="839528"/>
            </a:xfrm>
          </p:grpSpPr>
          <p:sp>
            <p:nvSpPr>
              <p:cNvPr id="10" name="円/楕円 9">
                <a:extLst>
                  <a:ext uri="{FF2B5EF4-FFF2-40B4-BE49-F238E27FC236}">
                    <a16:creationId xmlns:a16="http://schemas.microsoft.com/office/drawing/2014/main" id="{A22F5B40-7ABD-3A4B-94BA-7ACED6166A6D}"/>
                  </a:ext>
                </a:extLst>
              </p:cNvPr>
              <p:cNvSpPr/>
              <p:nvPr/>
            </p:nvSpPr>
            <p:spPr>
              <a:xfrm>
                <a:off x="4127395" y="3823025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>
                <a:extLst>
                  <a:ext uri="{FF2B5EF4-FFF2-40B4-BE49-F238E27FC236}">
                    <a16:creationId xmlns:a16="http://schemas.microsoft.com/office/drawing/2014/main" id="{7AF43B51-C7BA-EF47-97F4-BF17E7D7EA22}"/>
                  </a:ext>
                </a:extLst>
              </p:cNvPr>
              <p:cNvSpPr/>
              <p:nvPr/>
            </p:nvSpPr>
            <p:spPr>
              <a:xfrm>
                <a:off x="3880204" y="4152935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>
                <a:extLst>
                  <a:ext uri="{FF2B5EF4-FFF2-40B4-BE49-F238E27FC236}">
                    <a16:creationId xmlns:a16="http://schemas.microsoft.com/office/drawing/2014/main" id="{2193AD49-BAD4-6C44-8611-1ACB5E120BA7}"/>
                  </a:ext>
                </a:extLst>
              </p:cNvPr>
              <p:cNvSpPr/>
              <p:nvPr/>
            </p:nvSpPr>
            <p:spPr>
              <a:xfrm>
                <a:off x="4359537" y="4152935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>
                <a:extLst>
                  <a:ext uri="{FF2B5EF4-FFF2-40B4-BE49-F238E27FC236}">
                    <a16:creationId xmlns:a16="http://schemas.microsoft.com/office/drawing/2014/main" id="{A0CE9636-658D-D242-86BC-87058B707A60}"/>
                  </a:ext>
                </a:extLst>
              </p:cNvPr>
              <p:cNvSpPr/>
              <p:nvPr/>
            </p:nvSpPr>
            <p:spPr>
              <a:xfrm>
                <a:off x="3702683" y="4471389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>
                <a:extLst>
                  <a:ext uri="{FF2B5EF4-FFF2-40B4-BE49-F238E27FC236}">
                    <a16:creationId xmlns:a16="http://schemas.microsoft.com/office/drawing/2014/main" id="{44B3FFFA-F7AD-3C43-8146-6ABD6790E9D5}"/>
                  </a:ext>
                </a:extLst>
              </p:cNvPr>
              <p:cNvSpPr/>
              <p:nvPr/>
            </p:nvSpPr>
            <p:spPr>
              <a:xfrm>
                <a:off x="4086430" y="4471389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4C931AC7-93AF-3443-B119-8818EB8D62D2}"/>
                  </a:ext>
                </a:extLst>
              </p:cNvPr>
              <p:cNvCxnSpPr>
                <a:stCxn id="18" idx="3"/>
              </p:cNvCxnSpPr>
              <p:nvPr/>
            </p:nvCxnSpPr>
            <p:spPr>
              <a:xfrm flipH="1">
                <a:off x="3996275" y="3986194"/>
                <a:ext cx="165116" cy="16674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8C4EC733-C86B-744D-A52F-09325E6AA92E}"/>
                  </a:ext>
                </a:extLst>
              </p:cNvPr>
              <p:cNvCxnSpPr>
                <a:endCxn id="21" idx="0"/>
              </p:cNvCxnSpPr>
              <p:nvPr/>
            </p:nvCxnSpPr>
            <p:spPr>
              <a:xfrm flipH="1">
                <a:off x="3818754" y="4316104"/>
                <a:ext cx="95446" cy="15528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BDB686AA-00DF-6047-8920-416BE130FBF0}"/>
                  </a:ext>
                </a:extLst>
              </p:cNvPr>
              <p:cNvCxnSpPr>
                <a:stCxn id="18" idx="5"/>
                <a:endCxn id="20" idx="0"/>
              </p:cNvCxnSpPr>
              <p:nvPr/>
            </p:nvCxnSpPr>
            <p:spPr>
              <a:xfrm>
                <a:off x="4325541" y="3986194"/>
                <a:ext cx="150067" cy="16674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64A28BD9-F037-9047-BDF9-CF3012A3DAB1}"/>
                  </a:ext>
                </a:extLst>
              </p:cNvPr>
              <p:cNvCxnSpPr>
                <a:endCxn id="22" idx="0"/>
              </p:cNvCxnSpPr>
              <p:nvPr/>
            </p:nvCxnSpPr>
            <p:spPr>
              <a:xfrm>
                <a:off x="4078350" y="4316104"/>
                <a:ext cx="124151" cy="15528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674E5A80-443D-C048-9D83-0E59B26C1798}"/>
                </a:ext>
              </a:extLst>
            </p:cNvPr>
            <p:cNvGrpSpPr/>
            <p:nvPr/>
          </p:nvGrpSpPr>
          <p:grpSpPr>
            <a:xfrm>
              <a:off x="3669788" y="5162181"/>
              <a:ext cx="888996" cy="839528"/>
              <a:chOff x="3669788" y="5162181"/>
              <a:chExt cx="888996" cy="839528"/>
            </a:xfrm>
          </p:grpSpPr>
          <p:sp>
            <p:nvSpPr>
              <p:cNvPr id="20" name="円/楕円 19">
                <a:extLst>
                  <a:ext uri="{FF2B5EF4-FFF2-40B4-BE49-F238E27FC236}">
                    <a16:creationId xmlns:a16="http://schemas.microsoft.com/office/drawing/2014/main" id="{586A4BF9-75C5-5943-A97D-AB3EE892CCE7}"/>
                  </a:ext>
                </a:extLst>
              </p:cNvPr>
              <p:cNvSpPr/>
              <p:nvPr/>
            </p:nvSpPr>
            <p:spPr>
              <a:xfrm>
                <a:off x="4094500" y="5162181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>
                <a:extLst>
                  <a:ext uri="{FF2B5EF4-FFF2-40B4-BE49-F238E27FC236}">
                    <a16:creationId xmlns:a16="http://schemas.microsoft.com/office/drawing/2014/main" id="{656C0F29-72B2-4442-9669-48A43D25E735}"/>
                  </a:ext>
                </a:extLst>
              </p:cNvPr>
              <p:cNvSpPr/>
              <p:nvPr/>
            </p:nvSpPr>
            <p:spPr>
              <a:xfrm>
                <a:off x="3847309" y="5492091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>
                <a:extLst>
                  <a:ext uri="{FF2B5EF4-FFF2-40B4-BE49-F238E27FC236}">
                    <a16:creationId xmlns:a16="http://schemas.microsoft.com/office/drawing/2014/main" id="{D8C8E7E1-95F4-204C-B4AD-DBD274528593}"/>
                  </a:ext>
                </a:extLst>
              </p:cNvPr>
              <p:cNvSpPr/>
              <p:nvPr/>
            </p:nvSpPr>
            <p:spPr>
              <a:xfrm>
                <a:off x="4326642" y="5492091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>
                <a:extLst>
                  <a:ext uri="{FF2B5EF4-FFF2-40B4-BE49-F238E27FC236}">
                    <a16:creationId xmlns:a16="http://schemas.microsoft.com/office/drawing/2014/main" id="{4FD90CF2-F100-DF47-A543-956A7BC79C64}"/>
                  </a:ext>
                </a:extLst>
              </p:cNvPr>
              <p:cNvSpPr/>
              <p:nvPr/>
            </p:nvSpPr>
            <p:spPr>
              <a:xfrm>
                <a:off x="3669788" y="5810545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>
                <a:extLst>
                  <a:ext uri="{FF2B5EF4-FFF2-40B4-BE49-F238E27FC236}">
                    <a16:creationId xmlns:a16="http://schemas.microsoft.com/office/drawing/2014/main" id="{CE0D7E48-26D2-304B-85E8-0015119B547D}"/>
                  </a:ext>
                </a:extLst>
              </p:cNvPr>
              <p:cNvSpPr/>
              <p:nvPr/>
            </p:nvSpPr>
            <p:spPr>
              <a:xfrm>
                <a:off x="4053535" y="5810545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E4CFAF1F-98C6-C14F-8842-BB45A8DF43CB}"/>
                  </a:ext>
                </a:extLst>
              </p:cNvPr>
              <p:cNvCxnSpPr>
                <a:cxnSpLocks/>
                <a:stCxn id="28" idx="3"/>
              </p:cNvCxnSpPr>
              <p:nvPr/>
            </p:nvCxnSpPr>
            <p:spPr>
              <a:xfrm flipH="1">
                <a:off x="3963380" y="5325350"/>
                <a:ext cx="165116" cy="16674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355362CD-4305-8F4B-A35E-E6D098F2B0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85859" y="5655260"/>
                <a:ext cx="95446" cy="15528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545E62B5-7969-CA4F-A000-E2BD323E03BD}"/>
                  </a:ext>
                </a:extLst>
              </p:cNvPr>
              <p:cNvCxnSpPr>
                <a:cxnSpLocks/>
                <a:stCxn id="28" idx="5"/>
                <a:endCxn id="22" idx="0"/>
              </p:cNvCxnSpPr>
              <p:nvPr/>
            </p:nvCxnSpPr>
            <p:spPr>
              <a:xfrm>
                <a:off x="4292646" y="5325351"/>
                <a:ext cx="150067" cy="16674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65A88B7F-9AA9-A14B-BBCC-C58B9F0192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5455" y="5655260"/>
                <a:ext cx="124151" cy="15528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メモ 28">
              <a:extLst>
                <a:ext uri="{FF2B5EF4-FFF2-40B4-BE49-F238E27FC236}">
                  <a16:creationId xmlns:a16="http://schemas.microsoft.com/office/drawing/2014/main" id="{983011C7-1229-834F-A370-5051DB5CDD9E}"/>
                </a:ext>
              </a:extLst>
            </p:cNvPr>
            <p:cNvSpPr/>
            <p:nvPr/>
          </p:nvSpPr>
          <p:spPr>
            <a:xfrm>
              <a:off x="10476748" y="4495851"/>
              <a:ext cx="759592" cy="846583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tx1"/>
                  </a:solidFill>
                </a:rPr>
                <a:t>XML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右矢印 29">
              <a:extLst>
                <a:ext uri="{FF2B5EF4-FFF2-40B4-BE49-F238E27FC236}">
                  <a16:creationId xmlns:a16="http://schemas.microsoft.com/office/drawing/2014/main" id="{B2BE90A4-45BF-024E-A771-9AEFF724ADB3}"/>
                </a:ext>
              </a:extLst>
            </p:cNvPr>
            <p:cNvSpPr/>
            <p:nvPr/>
          </p:nvSpPr>
          <p:spPr>
            <a:xfrm>
              <a:off x="9307660" y="4799035"/>
              <a:ext cx="1084342" cy="2595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曲折矢印 30">
              <a:extLst>
                <a:ext uri="{FF2B5EF4-FFF2-40B4-BE49-F238E27FC236}">
                  <a16:creationId xmlns:a16="http://schemas.microsoft.com/office/drawing/2014/main" id="{B26169C0-0DF6-AC42-B3EF-16B46A2CA802}"/>
                </a:ext>
              </a:extLst>
            </p:cNvPr>
            <p:cNvSpPr/>
            <p:nvPr/>
          </p:nvSpPr>
          <p:spPr>
            <a:xfrm rot="5400000">
              <a:off x="5088998" y="3783205"/>
              <a:ext cx="414038" cy="1153497"/>
            </a:xfrm>
            <a:prstGeom prst="bentArrow">
              <a:avLst>
                <a:gd name="adj1" fmla="val 25000"/>
                <a:gd name="adj2" fmla="val 26361"/>
                <a:gd name="adj3" fmla="val 25000"/>
                <a:gd name="adj4" fmla="val 2469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曲折矢印 31">
              <a:extLst>
                <a:ext uri="{FF2B5EF4-FFF2-40B4-BE49-F238E27FC236}">
                  <a16:creationId xmlns:a16="http://schemas.microsoft.com/office/drawing/2014/main" id="{B0A2E4CB-57D3-9547-8B9C-A064AB56EAE7}"/>
                </a:ext>
              </a:extLst>
            </p:cNvPr>
            <p:cNvSpPr/>
            <p:nvPr/>
          </p:nvSpPr>
          <p:spPr>
            <a:xfrm rot="5400000" flipH="1">
              <a:off x="5097044" y="4911623"/>
              <a:ext cx="394333" cy="1153497"/>
            </a:xfrm>
            <a:prstGeom prst="bentArrow">
              <a:avLst>
                <a:gd name="adj1" fmla="val 25000"/>
                <a:gd name="adj2" fmla="val 26361"/>
                <a:gd name="adj3" fmla="val 25000"/>
                <a:gd name="adj4" fmla="val 2469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右矢印 32">
              <a:extLst>
                <a:ext uri="{FF2B5EF4-FFF2-40B4-BE49-F238E27FC236}">
                  <a16:creationId xmlns:a16="http://schemas.microsoft.com/office/drawing/2014/main" id="{2E2152B8-C3E2-624D-A07C-AB2DF6C15F5A}"/>
                </a:ext>
              </a:extLst>
            </p:cNvPr>
            <p:cNvSpPr/>
            <p:nvPr/>
          </p:nvSpPr>
          <p:spPr>
            <a:xfrm>
              <a:off x="7543758" y="4791760"/>
              <a:ext cx="725258" cy="266828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5E4A420B-558A-8148-BD74-3523C5DE7C90}"/>
                </a:ext>
              </a:extLst>
            </p:cNvPr>
            <p:cNvSpPr txBox="1"/>
            <p:nvPr/>
          </p:nvSpPr>
          <p:spPr>
            <a:xfrm>
              <a:off x="3861836" y="4630219"/>
              <a:ext cx="801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AST1</a:t>
              </a:r>
              <a:endParaRPr kumimoji="1" lang="ja-JP" altLang="en-US" sz="2400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55D0FBF-EA77-F24A-8CA1-581F3FDC001F}"/>
                </a:ext>
              </a:extLst>
            </p:cNvPr>
            <p:cNvSpPr txBox="1"/>
            <p:nvPr/>
          </p:nvSpPr>
          <p:spPr>
            <a:xfrm>
              <a:off x="3847309" y="5956477"/>
              <a:ext cx="801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AST2</a:t>
              </a:r>
              <a:endParaRPr kumimoji="1" lang="ja-JP" altLang="en-US" sz="2400" dirty="0"/>
            </a:p>
          </p:txBody>
        </p:sp>
        <p:sp>
          <p:nvSpPr>
            <p:cNvPr id="36" name="二等辺三角形 28">
              <a:extLst>
                <a:ext uri="{FF2B5EF4-FFF2-40B4-BE49-F238E27FC236}">
                  <a16:creationId xmlns:a16="http://schemas.microsoft.com/office/drawing/2014/main" id="{4884A497-896E-144C-9773-DFBF2824EB06}"/>
                </a:ext>
              </a:extLst>
            </p:cNvPr>
            <p:cNvSpPr/>
            <p:nvPr/>
          </p:nvSpPr>
          <p:spPr>
            <a:xfrm>
              <a:off x="7962839" y="4453519"/>
              <a:ext cx="1546125" cy="952709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>
                <a:solidFill>
                  <a:srgbClr val="000000"/>
                </a:solidFill>
              </a:endParaRPr>
            </a:p>
          </p:txBody>
        </p:sp>
        <p:sp>
          <p:nvSpPr>
            <p:cNvPr id="37" name="右矢印 36">
              <a:extLst>
                <a:ext uri="{FF2B5EF4-FFF2-40B4-BE49-F238E27FC236}">
                  <a16:creationId xmlns:a16="http://schemas.microsoft.com/office/drawing/2014/main" id="{D9449474-153E-1240-A6EA-027C8B591CB6}"/>
                </a:ext>
              </a:extLst>
            </p:cNvPr>
            <p:cNvSpPr/>
            <p:nvPr/>
          </p:nvSpPr>
          <p:spPr>
            <a:xfrm>
              <a:off x="2547844" y="4112429"/>
              <a:ext cx="1041297" cy="2719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矢印 37">
              <a:extLst>
                <a:ext uri="{FF2B5EF4-FFF2-40B4-BE49-F238E27FC236}">
                  <a16:creationId xmlns:a16="http://schemas.microsoft.com/office/drawing/2014/main" id="{18B951E6-F09C-FB4C-8CA6-6244EBF87E18}"/>
                </a:ext>
              </a:extLst>
            </p:cNvPr>
            <p:cNvSpPr/>
            <p:nvPr/>
          </p:nvSpPr>
          <p:spPr>
            <a:xfrm>
              <a:off x="2547844" y="5448222"/>
              <a:ext cx="1035031" cy="28468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EF3AFC1-A02F-CD4C-B23C-6E9102DC7FDE}"/>
              </a:ext>
            </a:extLst>
          </p:cNvPr>
          <p:cNvSpPr txBox="1"/>
          <p:nvPr/>
        </p:nvSpPr>
        <p:spPr>
          <a:xfrm>
            <a:off x="7488215" y="4109989"/>
            <a:ext cx="2465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AST delta</a:t>
            </a:r>
          </a:p>
          <a:p>
            <a:r>
              <a:rPr lang="en-US" sz="2400" dirty="0"/>
              <a:t>(</a:t>
            </a:r>
            <a:r>
              <a:rPr lang="en-US" sz="2400" i="1" dirty="0"/>
              <a:t>set</a:t>
            </a:r>
            <a:r>
              <a:rPr lang="en-US" sz="2400" dirty="0"/>
              <a:t> of tree hunks)</a:t>
            </a:r>
          </a:p>
        </p:txBody>
      </p:sp>
      <p:sp>
        <p:nvSpPr>
          <p:cNvPr id="79" name="八角形 78">
            <a:extLst>
              <a:ext uri="{FF2B5EF4-FFF2-40B4-BE49-F238E27FC236}">
                <a16:creationId xmlns:a16="http://schemas.microsoft.com/office/drawing/2014/main" id="{64C1AD69-0967-4142-8511-01831CF4A7D7}"/>
              </a:ext>
            </a:extLst>
          </p:cNvPr>
          <p:cNvSpPr/>
          <p:nvPr/>
        </p:nvSpPr>
        <p:spPr>
          <a:xfrm>
            <a:off x="8021442" y="3720286"/>
            <a:ext cx="414669" cy="265814"/>
          </a:xfrm>
          <a:prstGeom prst="oc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八角形 79">
            <a:extLst>
              <a:ext uri="{FF2B5EF4-FFF2-40B4-BE49-F238E27FC236}">
                <a16:creationId xmlns:a16="http://schemas.microsoft.com/office/drawing/2014/main" id="{08FA07C6-B664-D742-8C34-232BF8E87B05}"/>
              </a:ext>
            </a:extLst>
          </p:cNvPr>
          <p:cNvSpPr/>
          <p:nvPr/>
        </p:nvSpPr>
        <p:spPr>
          <a:xfrm>
            <a:off x="8513462" y="3653794"/>
            <a:ext cx="414669" cy="265814"/>
          </a:xfrm>
          <a:prstGeom prst="octagon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円/楕円 80">
            <a:extLst>
              <a:ext uri="{FF2B5EF4-FFF2-40B4-BE49-F238E27FC236}">
                <a16:creationId xmlns:a16="http://schemas.microsoft.com/office/drawing/2014/main" id="{0671E40E-C3F6-D748-AD13-6ADD86C2E305}"/>
              </a:ext>
            </a:extLst>
          </p:cNvPr>
          <p:cNvSpPr/>
          <p:nvPr/>
        </p:nvSpPr>
        <p:spPr>
          <a:xfrm>
            <a:off x="8302256" y="3427437"/>
            <a:ext cx="308344" cy="14354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67F1118-899A-2D44-A21B-8377C60DB0BB}"/>
              </a:ext>
            </a:extLst>
          </p:cNvPr>
          <p:cNvSpPr txBox="1"/>
          <p:nvPr/>
        </p:nvSpPr>
        <p:spPr>
          <a:xfrm>
            <a:off x="2442014" y="2442398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parse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C5511FB-FACD-5D49-8B5C-B555EBC58629}"/>
              </a:ext>
            </a:extLst>
          </p:cNvPr>
          <p:cNvSpPr txBox="1"/>
          <p:nvPr/>
        </p:nvSpPr>
        <p:spPr>
          <a:xfrm>
            <a:off x="2447839" y="3793652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parse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0B407CF6-D013-0D44-80EE-0E2163C6DB4F}"/>
              </a:ext>
            </a:extLst>
          </p:cNvPr>
          <p:cNvSpPr txBox="1"/>
          <p:nvPr/>
        </p:nvSpPr>
        <p:spPr>
          <a:xfrm>
            <a:off x="8966290" y="3058566"/>
            <a:ext cx="1172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represent</a:t>
            </a:r>
          </a:p>
        </p:txBody>
      </p:sp>
    </p:spTree>
    <p:extLst>
      <p:ext uri="{BB962C8B-B14F-4D97-AF65-F5344CB8AC3E}">
        <p14:creationId xmlns:p14="http://schemas.microsoft.com/office/powerpoint/2010/main" val="332104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40">
            <a:extLst>
              <a:ext uri="{FF2B5EF4-FFF2-40B4-BE49-F238E27FC236}">
                <a16:creationId xmlns:a16="http://schemas.microsoft.com/office/drawing/2014/main" id="{0CD717FF-FF12-274D-B8EF-EAEDEDEC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AST Patching</a:t>
            </a:r>
            <a:endParaRPr kumimoji="1" lang="ja-JP" altLang="en-US"/>
          </a:p>
        </p:txBody>
      </p:sp>
      <p:sp>
        <p:nvSpPr>
          <p:cNvPr id="42" name="コンテンツ プレースホルダー 41">
            <a:extLst>
              <a:ext uri="{FF2B5EF4-FFF2-40B4-BE49-F238E27FC236}">
                <a16:creationId xmlns:a16="http://schemas.microsoft.com/office/drawing/2014/main" id="{4E902076-C70A-3C40-972F-1A683E21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CCDC85-9298-BB4A-9C8F-4F16D3D5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DA16A8B-664B-E040-A695-7D6357B8A5C2}"/>
              </a:ext>
            </a:extLst>
          </p:cNvPr>
          <p:cNvGrpSpPr/>
          <p:nvPr/>
        </p:nvGrpSpPr>
        <p:grpSpPr>
          <a:xfrm>
            <a:off x="1178345" y="2532719"/>
            <a:ext cx="9652929" cy="2256637"/>
            <a:chOff x="1354742" y="3630857"/>
            <a:chExt cx="9652929" cy="2256637"/>
          </a:xfrm>
        </p:grpSpPr>
        <p:sp>
          <p:nvSpPr>
            <p:cNvPr id="7" name="メモ 6">
              <a:extLst>
                <a:ext uri="{FF2B5EF4-FFF2-40B4-BE49-F238E27FC236}">
                  <a16:creationId xmlns:a16="http://schemas.microsoft.com/office/drawing/2014/main" id="{DBC1BD4A-A060-B843-9662-4C0AB49235AB}"/>
                </a:ext>
              </a:extLst>
            </p:cNvPr>
            <p:cNvSpPr/>
            <p:nvPr/>
          </p:nvSpPr>
          <p:spPr>
            <a:xfrm>
              <a:off x="1774775" y="4911740"/>
              <a:ext cx="757743" cy="77870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tx1"/>
                  </a:solidFill>
                </a:rPr>
                <a:t>XML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7FB504F5-86EE-394A-AACC-5FFF0CBA8413}"/>
                </a:ext>
              </a:extLst>
            </p:cNvPr>
            <p:cNvSpPr/>
            <p:nvPr/>
          </p:nvSpPr>
          <p:spPr>
            <a:xfrm>
              <a:off x="4306982" y="4417254"/>
              <a:ext cx="2852767" cy="46298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</a:rPr>
                <a:t>Tree Patching Engine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図形グループ 23">
              <a:extLst>
                <a:ext uri="{FF2B5EF4-FFF2-40B4-BE49-F238E27FC236}">
                  <a16:creationId xmlns:a16="http://schemas.microsoft.com/office/drawing/2014/main" id="{4A9BA199-0755-E742-87E2-3ECDD4D386D5}"/>
                </a:ext>
              </a:extLst>
            </p:cNvPr>
            <p:cNvGrpSpPr/>
            <p:nvPr/>
          </p:nvGrpSpPr>
          <p:grpSpPr>
            <a:xfrm>
              <a:off x="7977383" y="4238701"/>
              <a:ext cx="888996" cy="839528"/>
              <a:chOff x="6375679" y="3618457"/>
              <a:chExt cx="888996" cy="839528"/>
            </a:xfrm>
          </p:grpSpPr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FC626013-ECC4-A24A-B8E4-DC8B37A59D3F}"/>
                  </a:ext>
                </a:extLst>
              </p:cNvPr>
              <p:cNvSpPr/>
              <p:nvPr/>
            </p:nvSpPr>
            <p:spPr>
              <a:xfrm>
                <a:off x="6800391" y="3618457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DB904230-9E71-9D4D-88C1-45A215483322}"/>
                  </a:ext>
                </a:extLst>
              </p:cNvPr>
              <p:cNvSpPr/>
              <p:nvPr/>
            </p:nvSpPr>
            <p:spPr>
              <a:xfrm>
                <a:off x="6553200" y="3948367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>
                <a:extLst>
                  <a:ext uri="{FF2B5EF4-FFF2-40B4-BE49-F238E27FC236}">
                    <a16:creationId xmlns:a16="http://schemas.microsoft.com/office/drawing/2014/main" id="{841056F4-78E6-8E4A-A8E0-07E62A2B4702}"/>
                  </a:ext>
                </a:extLst>
              </p:cNvPr>
              <p:cNvSpPr/>
              <p:nvPr/>
            </p:nvSpPr>
            <p:spPr>
              <a:xfrm>
                <a:off x="7032533" y="3948367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>
                <a:extLst>
                  <a:ext uri="{FF2B5EF4-FFF2-40B4-BE49-F238E27FC236}">
                    <a16:creationId xmlns:a16="http://schemas.microsoft.com/office/drawing/2014/main" id="{40C1FA84-0516-404C-B779-EA075D3D77EF}"/>
                  </a:ext>
                </a:extLst>
              </p:cNvPr>
              <p:cNvSpPr/>
              <p:nvPr/>
            </p:nvSpPr>
            <p:spPr>
              <a:xfrm>
                <a:off x="6375679" y="4266821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>
                <a:extLst>
                  <a:ext uri="{FF2B5EF4-FFF2-40B4-BE49-F238E27FC236}">
                    <a16:creationId xmlns:a16="http://schemas.microsoft.com/office/drawing/2014/main" id="{F80F29DB-8F34-7E47-9548-DDD9E0291BC0}"/>
                  </a:ext>
                </a:extLst>
              </p:cNvPr>
              <p:cNvSpPr/>
              <p:nvPr/>
            </p:nvSpPr>
            <p:spPr>
              <a:xfrm>
                <a:off x="6759426" y="4266821"/>
                <a:ext cx="232142" cy="1911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02B43DD3-FF0B-2C44-A532-16BC14613135}"/>
                  </a:ext>
                </a:extLst>
              </p:cNvPr>
              <p:cNvCxnSpPr>
                <a:cxnSpLocks/>
                <a:stCxn id="32" idx="3"/>
              </p:cNvCxnSpPr>
              <p:nvPr/>
            </p:nvCxnSpPr>
            <p:spPr>
              <a:xfrm flipH="1">
                <a:off x="6669271" y="3781626"/>
                <a:ext cx="165116" cy="16674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099FB9CE-6695-354B-88D5-EAF86FC980E7}"/>
                  </a:ext>
                </a:extLst>
              </p:cNvPr>
              <p:cNvCxnSpPr>
                <a:cxnSpLocks/>
                <a:stCxn id="35" idx="0"/>
                <a:endCxn id="33" idx="3"/>
              </p:cNvCxnSpPr>
              <p:nvPr/>
            </p:nvCxnSpPr>
            <p:spPr>
              <a:xfrm flipV="1">
                <a:off x="6491750" y="4111536"/>
                <a:ext cx="95446" cy="15528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2D9FCFED-D422-B845-AED2-6BBE3841083A}"/>
                  </a:ext>
                </a:extLst>
              </p:cNvPr>
              <p:cNvCxnSpPr>
                <a:cxnSpLocks/>
                <a:stCxn id="11" idx="5"/>
                <a:endCxn id="34" idx="0"/>
              </p:cNvCxnSpPr>
              <p:nvPr/>
            </p:nvCxnSpPr>
            <p:spPr>
              <a:xfrm>
                <a:off x="6998537" y="3781626"/>
                <a:ext cx="150067" cy="16674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BF5002B8-F20A-EC46-BD71-CDC236880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1346" y="4111536"/>
                <a:ext cx="124151" cy="15528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メモ 9">
              <a:extLst>
                <a:ext uri="{FF2B5EF4-FFF2-40B4-BE49-F238E27FC236}">
                  <a16:creationId xmlns:a16="http://schemas.microsoft.com/office/drawing/2014/main" id="{9F72AA34-F5C1-3D48-AA57-FA55CA3E873D}"/>
                </a:ext>
              </a:extLst>
            </p:cNvPr>
            <p:cNvSpPr/>
            <p:nvPr/>
          </p:nvSpPr>
          <p:spPr>
            <a:xfrm>
              <a:off x="10124021" y="4222096"/>
              <a:ext cx="883650" cy="846583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err="1">
                  <a:solidFill>
                    <a:schemeClr val="tx1"/>
                  </a:solidFill>
                </a:rPr>
                <a:t>Prog</a:t>
              </a:r>
              <a:r>
                <a:rPr lang="en-US" altLang="ja-JP" sz="2400" dirty="0">
                  <a:solidFill>
                    <a:schemeClr val="tx1"/>
                  </a:solidFill>
                </a:rPr>
                <a:t>'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右矢印 10">
              <a:extLst>
                <a:ext uri="{FF2B5EF4-FFF2-40B4-BE49-F238E27FC236}">
                  <a16:creationId xmlns:a16="http://schemas.microsoft.com/office/drawing/2014/main" id="{E9B32CAD-0D80-A744-89CF-7F852F0ED232}"/>
                </a:ext>
              </a:extLst>
            </p:cNvPr>
            <p:cNvSpPr/>
            <p:nvPr/>
          </p:nvSpPr>
          <p:spPr>
            <a:xfrm>
              <a:off x="9004974" y="4549805"/>
              <a:ext cx="1028891" cy="2967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曲折矢印 11">
              <a:extLst>
                <a:ext uri="{FF2B5EF4-FFF2-40B4-BE49-F238E27FC236}">
                  <a16:creationId xmlns:a16="http://schemas.microsoft.com/office/drawing/2014/main" id="{92557828-D3CE-3544-AB0E-9E291269C05E}"/>
                </a:ext>
              </a:extLst>
            </p:cNvPr>
            <p:cNvSpPr/>
            <p:nvPr/>
          </p:nvSpPr>
          <p:spPr>
            <a:xfrm rot="5400000" flipH="1">
              <a:off x="5031148" y="4536630"/>
              <a:ext cx="448860" cy="1153497"/>
            </a:xfrm>
            <a:prstGeom prst="bentArrow">
              <a:avLst>
                <a:gd name="adj1" fmla="val 25000"/>
                <a:gd name="adj2" fmla="val 26361"/>
                <a:gd name="adj3" fmla="val 25000"/>
                <a:gd name="adj4" fmla="val 2469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右矢印 12">
              <a:extLst>
                <a:ext uri="{FF2B5EF4-FFF2-40B4-BE49-F238E27FC236}">
                  <a16:creationId xmlns:a16="http://schemas.microsoft.com/office/drawing/2014/main" id="{E82A6E4E-7BAE-E047-AD63-F51730687136}"/>
                </a:ext>
              </a:extLst>
            </p:cNvPr>
            <p:cNvSpPr/>
            <p:nvPr/>
          </p:nvSpPr>
          <p:spPr>
            <a:xfrm>
              <a:off x="7252125" y="4522182"/>
              <a:ext cx="725258" cy="229946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44889A2-075A-5642-A8C4-EA06824B0979}"/>
                </a:ext>
              </a:extLst>
            </p:cNvPr>
            <p:cNvSpPr txBox="1"/>
            <p:nvPr/>
          </p:nvSpPr>
          <p:spPr>
            <a:xfrm>
              <a:off x="8134948" y="5113432"/>
              <a:ext cx="766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AST'</a:t>
              </a:r>
              <a:endParaRPr kumimoji="1" lang="ja-JP" altLang="en-US" sz="2400" dirty="0"/>
            </a:p>
          </p:txBody>
        </p:sp>
        <p:sp>
          <p:nvSpPr>
            <p:cNvPr id="15" name="二等辺三角形 19">
              <a:extLst>
                <a:ext uri="{FF2B5EF4-FFF2-40B4-BE49-F238E27FC236}">
                  <a16:creationId xmlns:a16="http://schemas.microsoft.com/office/drawing/2014/main" id="{0D70B39B-322D-6940-8CFB-8690F3115E2C}"/>
                </a:ext>
              </a:extLst>
            </p:cNvPr>
            <p:cNvSpPr/>
            <p:nvPr/>
          </p:nvSpPr>
          <p:spPr>
            <a:xfrm>
              <a:off x="3341711" y="4912135"/>
              <a:ext cx="1534309" cy="97535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>
                <a:solidFill>
                  <a:srgbClr val="000000"/>
                </a:solidFill>
              </a:endParaRPr>
            </a:p>
          </p:txBody>
        </p:sp>
        <p:sp>
          <p:nvSpPr>
            <p:cNvPr id="16" name="右矢印 15">
              <a:extLst>
                <a:ext uri="{FF2B5EF4-FFF2-40B4-BE49-F238E27FC236}">
                  <a16:creationId xmlns:a16="http://schemas.microsoft.com/office/drawing/2014/main" id="{724CE277-EEA1-314B-A6C3-F9662B8B85A5}"/>
                </a:ext>
              </a:extLst>
            </p:cNvPr>
            <p:cNvSpPr/>
            <p:nvPr/>
          </p:nvSpPr>
          <p:spPr>
            <a:xfrm>
              <a:off x="2748009" y="5152503"/>
              <a:ext cx="725258" cy="29718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3C8D32AA-C43D-F945-8BF6-082B9EE54BEA}"/>
                </a:ext>
              </a:extLst>
            </p:cNvPr>
            <p:cNvGrpSpPr/>
            <p:nvPr/>
          </p:nvGrpSpPr>
          <p:grpSpPr>
            <a:xfrm>
              <a:off x="1354742" y="3630857"/>
              <a:ext cx="4278764" cy="1316754"/>
              <a:chOff x="986546" y="3792500"/>
              <a:chExt cx="4278764" cy="1316754"/>
            </a:xfrm>
          </p:grpSpPr>
          <p:sp>
            <p:nvSpPr>
              <p:cNvPr id="18" name="メモ 17">
                <a:extLst>
                  <a:ext uri="{FF2B5EF4-FFF2-40B4-BE49-F238E27FC236}">
                    <a16:creationId xmlns:a16="http://schemas.microsoft.com/office/drawing/2014/main" id="{7F8C683A-1BAF-2A4B-9A50-F3C786523752}"/>
                  </a:ext>
                </a:extLst>
              </p:cNvPr>
              <p:cNvSpPr/>
              <p:nvPr/>
            </p:nvSpPr>
            <p:spPr>
              <a:xfrm>
                <a:off x="986546" y="3792500"/>
                <a:ext cx="806671" cy="84658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ja-JP" sz="2400" dirty="0">
                    <a:solidFill>
                      <a:schemeClr val="tx1"/>
                    </a:solidFill>
                  </a:rPr>
                  <a:t>P</a:t>
                </a:r>
                <a:r>
                  <a:rPr lang="en-US" altLang="ja-JP" sz="2400" dirty="0" err="1">
                    <a:solidFill>
                      <a:schemeClr val="tx1"/>
                    </a:solidFill>
                  </a:rPr>
                  <a:t>rog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図形グループ 7">
                <a:extLst>
                  <a:ext uri="{FF2B5EF4-FFF2-40B4-BE49-F238E27FC236}">
                    <a16:creationId xmlns:a16="http://schemas.microsoft.com/office/drawing/2014/main" id="{7D2D8298-737A-7346-A1D4-E023A6747B7E}"/>
                  </a:ext>
                </a:extLst>
              </p:cNvPr>
              <p:cNvGrpSpPr/>
              <p:nvPr/>
            </p:nvGrpSpPr>
            <p:grpSpPr>
              <a:xfrm>
                <a:off x="3063182" y="3792500"/>
                <a:ext cx="888996" cy="839528"/>
                <a:chOff x="6375679" y="3618457"/>
                <a:chExt cx="888996" cy="839528"/>
              </a:xfrm>
            </p:grpSpPr>
            <p:sp>
              <p:nvSpPr>
                <p:cNvPr id="23" name="円/楕円 22">
                  <a:extLst>
                    <a:ext uri="{FF2B5EF4-FFF2-40B4-BE49-F238E27FC236}">
                      <a16:creationId xmlns:a16="http://schemas.microsoft.com/office/drawing/2014/main" id="{97F23ED3-DAA1-4D41-884D-52EC9E16CC2D}"/>
                    </a:ext>
                  </a:extLst>
                </p:cNvPr>
                <p:cNvSpPr/>
                <p:nvPr/>
              </p:nvSpPr>
              <p:spPr>
                <a:xfrm>
                  <a:off x="6800391" y="3618457"/>
                  <a:ext cx="232142" cy="1911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円/楕円 23">
                  <a:extLst>
                    <a:ext uri="{FF2B5EF4-FFF2-40B4-BE49-F238E27FC236}">
                      <a16:creationId xmlns:a16="http://schemas.microsoft.com/office/drawing/2014/main" id="{0147F1D7-7139-C649-9B27-2B15401DC9F1}"/>
                    </a:ext>
                  </a:extLst>
                </p:cNvPr>
                <p:cNvSpPr/>
                <p:nvPr/>
              </p:nvSpPr>
              <p:spPr>
                <a:xfrm>
                  <a:off x="6553200" y="3948367"/>
                  <a:ext cx="232142" cy="1911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円/楕円 24">
                  <a:extLst>
                    <a:ext uri="{FF2B5EF4-FFF2-40B4-BE49-F238E27FC236}">
                      <a16:creationId xmlns:a16="http://schemas.microsoft.com/office/drawing/2014/main" id="{C436E512-5E0E-FF45-BE27-45FA25FBA8FC}"/>
                    </a:ext>
                  </a:extLst>
                </p:cNvPr>
                <p:cNvSpPr/>
                <p:nvPr/>
              </p:nvSpPr>
              <p:spPr>
                <a:xfrm>
                  <a:off x="7032533" y="3948367"/>
                  <a:ext cx="232142" cy="1911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円/楕円 25">
                  <a:extLst>
                    <a:ext uri="{FF2B5EF4-FFF2-40B4-BE49-F238E27FC236}">
                      <a16:creationId xmlns:a16="http://schemas.microsoft.com/office/drawing/2014/main" id="{0590A372-79BB-BD4B-803D-9F378DF72738}"/>
                    </a:ext>
                  </a:extLst>
                </p:cNvPr>
                <p:cNvSpPr/>
                <p:nvPr/>
              </p:nvSpPr>
              <p:spPr>
                <a:xfrm>
                  <a:off x="6375679" y="4266821"/>
                  <a:ext cx="232142" cy="1911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円/楕円 26">
                  <a:extLst>
                    <a:ext uri="{FF2B5EF4-FFF2-40B4-BE49-F238E27FC236}">
                      <a16:creationId xmlns:a16="http://schemas.microsoft.com/office/drawing/2014/main" id="{4A8FD86F-B46D-094C-A0DC-FC1F1224832D}"/>
                    </a:ext>
                  </a:extLst>
                </p:cNvPr>
                <p:cNvSpPr/>
                <p:nvPr/>
              </p:nvSpPr>
              <p:spPr>
                <a:xfrm>
                  <a:off x="6759426" y="4266821"/>
                  <a:ext cx="232142" cy="1911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689D6301-E949-7F40-9256-9714C2FC2C81}"/>
                    </a:ext>
                  </a:extLst>
                </p:cNvPr>
                <p:cNvCxnSpPr>
                  <a:cxnSpLocks/>
                  <a:stCxn id="24" idx="0"/>
                  <a:endCxn id="23" idx="3"/>
                </p:cNvCxnSpPr>
                <p:nvPr/>
              </p:nvCxnSpPr>
              <p:spPr>
                <a:xfrm flipV="1">
                  <a:off x="6669271" y="3781626"/>
                  <a:ext cx="165116" cy="16674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>
                  <a:extLst>
                    <a:ext uri="{FF2B5EF4-FFF2-40B4-BE49-F238E27FC236}">
                      <a16:creationId xmlns:a16="http://schemas.microsoft.com/office/drawing/2014/main" id="{B8CF9EA2-380D-4F46-BF4B-6643021C9584}"/>
                    </a:ext>
                  </a:extLst>
                </p:cNvPr>
                <p:cNvCxnSpPr>
                  <a:cxnSpLocks/>
                  <a:stCxn id="21" idx="3"/>
                </p:cNvCxnSpPr>
                <p:nvPr/>
              </p:nvCxnSpPr>
              <p:spPr>
                <a:xfrm flipH="1">
                  <a:off x="6491750" y="4111536"/>
                  <a:ext cx="95446" cy="155285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>
                  <a:extLst>
                    <a:ext uri="{FF2B5EF4-FFF2-40B4-BE49-F238E27FC236}">
                      <a16:creationId xmlns:a16="http://schemas.microsoft.com/office/drawing/2014/main" id="{2C35B45F-04B9-644B-8D38-810C1D608689}"/>
                    </a:ext>
                  </a:extLst>
                </p:cNvPr>
                <p:cNvCxnSpPr>
                  <a:cxnSpLocks/>
                  <a:stCxn id="23" idx="5"/>
                  <a:endCxn id="25" idx="0"/>
                </p:cNvCxnSpPr>
                <p:nvPr/>
              </p:nvCxnSpPr>
              <p:spPr>
                <a:xfrm>
                  <a:off x="6998537" y="3781626"/>
                  <a:ext cx="150067" cy="166741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>
                  <a:extLst>
                    <a:ext uri="{FF2B5EF4-FFF2-40B4-BE49-F238E27FC236}">
                      <a16:creationId xmlns:a16="http://schemas.microsoft.com/office/drawing/2014/main" id="{91F175A7-2967-A549-B3E5-517EFCFAEB31}"/>
                    </a:ext>
                  </a:extLst>
                </p:cNvPr>
                <p:cNvCxnSpPr>
                  <a:cxnSpLocks/>
                  <a:stCxn id="21" idx="5"/>
                </p:cNvCxnSpPr>
                <p:nvPr/>
              </p:nvCxnSpPr>
              <p:spPr>
                <a:xfrm>
                  <a:off x="6751346" y="4111536"/>
                  <a:ext cx="124151" cy="155285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右矢印 19">
                <a:extLst>
                  <a:ext uri="{FF2B5EF4-FFF2-40B4-BE49-F238E27FC236}">
                    <a16:creationId xmlns:a16="http://schemas.microsoft.com/office/drawing/2014/main" id="{5308D0F9-62AD-1F4B-B03A-CAF8538D5333}"/>
                  </a:ext>
                </a:extLst>
              </p:cNvPr>
              <p:cNvSpPr/>
              <p:nvPr/>
            </p:nvSpPr>
            <p:spPr>
              <a:xfrm>
                <a:off x="1909288" y="4067884"/>
                <a:ext cx="1171780" cy="28754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曲折矢印 20">
                <a:extLst>
                  <a:ext uri="{FF2B5EF4-FFF2-40B4-BE49-F238E27FC236}">
                    <a16:creationId xmlns:a16="http://schemas.microsoft.com/office/drawing/2014/main" id="{2C81A503-D403-EF43-A2E4-B22417C7C825}"/>
                  </a:ext>
                </a:extLst>
              </p:cNvPr>
              <p:cNvSpPr/>
              <p:nvPr/>
            </p:nvSpPr>
            <p:spPr>
              <a:xfrm rot="5400000">
                <a:off x="4481543" y="3781056"/>
                <a:ext cx="414038" cy="1153497"/>
              </a:xfrm>
              <a:prstGeom prst="bentArrow">
                <a:avLst>
                  <a:gd name="adj1" fmla="val 25000"/>
                  <a:gd name="adj2" fmla="val 26361"/>
                  <a:gd name="adj3" fmla="val 25000"/>
                  <a:gd name="adj4" fmla="val 2469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6C7C228-B521-F546-8BAE-6746D18D5E03}"/>
                  </a:ext>
                </a:extLst>
              </p:cNvPr>
              <p:cNvSpPr txBox="1"/>
              <p:nvPr/>
            </p:nvSpPr>
            <p:spPr>
              <a:xfrm>
                <a:off x="3132187" y="4647589"/>
                <a:ext cx="7451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AST</a:t>
                </a:r>
                <a:endParaRPr kumimoji="1" lang="ja-JP" altLang="en-US" sz="2400" dirty="0"/>
              </a:p>
            </p:txBody>
          </p:sp>
        </p:grpSp>
      </p:grpSp>
      <p:sp>
        <p:nvSpPr>
          <p:cNvPr id="50" name="八角形 49">
            <a:extLst>
              <a:ext uri="{FF2B5EF4-FFF2-40B4-BE49-F238E27FC236}">
                <a16:creationId xmlns:a16="http://schemas.microsoft.com/office/drawing/2014/main" id="{FC592DA2-DBA9-3E42-B018-FFD2445A63D3}"/>
              </a:ext>
            </a:extLst>
          </p:cNvPr>
          <p:cNvSpPr/>
          <p:nvPr/>
        </p:nvSpPr>
        <p:spPr>
          <a:xfrm>
            <a:off x="3462620" y="4463254"/>
            <a:ext cx="414669" cy="265814"/>
          </a:xfrm>
          <a:prstGeom prst="oc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八角形 50">
            <a:extLst>
              <a:ext uri="{FF2B5EF4-FFF2-40B4-BE49-F238E27FC236}">
                <a16:creationId xmlns:a16="http://schemas.microsoft.com/office/drawing/2014/main" id="{92A0C2ED-FA1C-DF4D-BB84-44372A1DB848}"/>
              </a:ext>
            </a:extLst>
          </p:cNvPr>
          <p:cNvSpPr/>
          <p:nvPr/>
        </p:nvSpPr>
        <p:spPr>
          <a:xfrm>
            <a:off x="3954640" y="4396762"/>
            <a:ext cx="414669" cy="265814"/>
          </a:xfrm>
          <a:prstGeom prst="octagon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476B69D6-62EA-5447-9D79-025B0C173D33}"/>
              </a:ext>
            </a:extLst>
          </p:cNvPr>
          <p:cNvSpPr/>
          <p:nvPr/>
        </p:nvSpPr>
        <p:spPr>
          <a:xfrm>
            <a:off x="3743434" y="4170405"/>
            <a:ext cx="308344" cy="14354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CADA8D2-580A-EB42-BA6C-9963DA36B1BA}"/>
              </a:ext>
            </a:extLst>
          </p:cNvPr>
          <p:cNvSpPr txBox="1"/>
          <p:nvPr/>
        </p:nvSpPr>
        <p:spPr>
          <a:xfrm>
            <a:off x="3165314" y="4809117"/>
            <a:ext cx="249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AST delta</a:t>
            </a:r>
          </a:p>
          <a:p>
            <a:r>
              <a:rPr lang="en-US" altLang="ja-JP" sz="2400" dirty="0"/>
              <a:t>(</a:t>
            </a:r>
            <a:r>
              <a:rPr lang="en-US" altLang="ja-JP" sz="2400" i="1" dirty="0"/>
              <a:t>set</a:t>
            </a:r>
            <a:r>
              <a:rPr lang="en-US" altLang="ja-JP" sz="2400" dirty="0"/>
              <a:t> of tree hunks)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964A5A7-3007-A148-B662-B385C11AF53D}"/>
              </a:ext>
            </a:extLst>
          </p:cNvPr>
          <p:cNvSpPr txBox="1"/>
          <p:nvPr/>
        </p:nvSpPr>
        <p:spPr>
          <a:xfrm>
            <a:off x="2289571" y="2540580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parse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79E7916-1007-F34A-985A-45071CCD3142}"/>
              </a:ext>
            </a:extLst>
          </p:cNvPr>
          <p:cNvSpPr txBox="1"/>
          <p:nvPr/>
        </p:nvSpPr>
        <p:spPr>
          <a:xfrm>
            <a:off x="8760194" y="3172192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unparse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2229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15D72-BCF4-C940-BF51-128D7703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Evaluation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24F673-059B-E54D-9EE2-0BB768B4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Two implementations</a:t>
            </a:r>
          </a:p>
          <a:p>
            <a:pPr lvl="1"/>
            <a:r>
              <a:rPr lang="en-US" altLang="ja-JP" dirty="0"/>
              <a:t>DDP for plain text changes (original DD) </a:t>
            </a:r>
            <a:r>
              <a:rPr lang="en-US" altLang="ja-JP" dirty="0">
                <a:sym typeface="Wingdings" pitchFamily="2" charset="2"/>
              </a:rPr>
              <a:t></a:t>
            </a:r>
            <a:r>
              <a:rPr lang="en-US" altLang="ja-JP" dirty="0"/>
              <a:t> </a:t>
            </a:r>
            <a:r>
              <a:rPr lang="en-US" altLang="ja-JP" i="1" dirty="0"/>
              <a:t>baseline</a:t>
            </a:r>
          </a:p>
          <a:p>
            <a:pPr lvl="1"/>
            <a:r>
              <a:rPr lang="en-US" altLang="ja-JP" dirty="0"/>
              <a:t>DDJ for Java program changes (proposed)</a:t>
            </a:r>
          </a:p>
          <a:p>
            <a:r>
              <a:rPr lang="en-US" altLang="ja-JP" dirty="0"/>
              <a:t>Three evaluation criteria</a:t>
            </a:r>
          </a:p>
          <a:p>
            <a:pPr lvl="1"/>
            <a:r>
              <a:rPr lang="en-US" altLang="ja-JP" dirty="0"/>
              <a:t>Granularity: patch size (# tokens)</a:t>
            </a:r>
          </a:p>
          <a:p>
            <a:pPr lvl="1"/>
            <a:r>
              <a:rPr lang="en-US" altLang="ja-JP" dirty="0"/>
              <a:t>Efficiency: build success rate</a:t>
            </a:r>
          </a:p>
          <a:p>
            <a:pPr lvl="1"/>
            <a:r>
              <a:rPr lang="en-US" altLang="ja-JP" dirty="0"/>
              <a:t>Cost: tests executed</a:t>
            </a:r>
          </a:p>
          <a:p>
            <a:r>
              <a:rPr lang="en-US" altLang="ja-JP" dirty="0"/>
              <a:t>Two datasets</a:t>
            </a:r>
          </a:p>
          <a:p>
            <a:pPr lvl="1"/>
            <a:r>
              <a:rPr lang="en-US" altLang="ja-JP" dirty="0">
                <a:solidFill>
                  <a:schemeClr val="bg2">
                    <a:lumMod val="50000"/>
                  </a:schemeClr>
                </a:solidFill>
              </a:rPr>
              <a:t>[Small delta] 194 real bugs from Defects4J [Just et al., 2014]</a:t>
            </a:r>
          </a:p>
          <a:p>
            <a:pPr lvl="1"/>
            <a:r>
              <a:rPr lang="en-US" altLang="ja-JP" dirty="0"/>
              <a:t>[Large delta] 8 real regressions from 6 open source Java projects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393E83-507B-6C40-BF35-EA6C8A04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000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5CCE24C-FF81-FB48-8FB9-A2957E9B0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42010" y="16739"/>
            <a:ext cx="7249651" cy="44666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B8B7258-9DEF-E04B-900E-AB1A0F9C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643" y="2139337"/>
            <a:ext cx="6367600" cy="46165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9A6D4A7-DFB9-034E-9628-E7D63BE73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06230"/>
            <a:ext cx="6223121" cy="45910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CC59744-1095-2446-8F99-CE21C617D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4724" y="-83238"/>
            <a:ext cx="6900460" cy="46578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82EDB1A-BEBF-F946-9A86-4CD517906A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447" y="1849309"/>
            <a:ext cx="7495817" cy="5103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0E83D2E-5D22-1243-ADE3-96817D68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AA01E6B-FDCD-424F-8EC8-FC9E2939B3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1332" y="3829992"/>
            <a:ext cx="6839272" cy="56337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BA127D-84B4-B14F-8ACE-FF1C8A4262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27" y="4688006"/>
            <a:ext cx="7138046" cy="5218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AA05EBB-4207-EE41-8148-F9CA3065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C250598-A586-A640-867D-1F6CD47CFFF6}"/>
              </a:ext>
            </a:extLst>
          </p:cNvPr>
          <p:cNvSpPr/>
          <p:nvPr/>
        </p:nvSpPr>
        <p:spPr>
          <a:xfrm>
            <a:off x="699075" y="539273"/>
            <a:ext cx="55899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 Regression Bugs</a:t>
            </a:r>
            <a:endParaRPr lang="ja-JP" altLang="en-US" sz="4800" b="1" cap="none" spc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5C59E423-9C02-354D-B34C-0CB78C7D6EE7}"/>
              </a:ext>
            </a:extLst>
          </p:cNvPr>
          <p:cNvSpPr/>
          <p:nvPr/>
        </p:nvSpPr>
        <p:spPr>
          <a:xfrm>
            <a:off x="-36898" y="4106161"/>
            <a:ext cx="3650285" cy="3771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4F281D45-B814-6543-8CDD-BF21FD88F1C5}"/>
              </a:ext>
            </a:extLst>
          </p:cNvPr>
          <p:cNvSpPr/>
          <p:nvPr/>
        </p:nvSpPr>
        <p:spPr>
          <a:xfrm>
            <a:off x="978319" y="5257008"/>
            <a:ext cx="6412299" cy="916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E6889555-36A1-9F4E-90C9-65F6251FDAED}"/>
              </a:ext>
            </a:extLst>
          </p:cNvPr>
          <p:cNvSpPr/>
          <p:nvPr/>
        </p:nvSpPr>
        <p:spPr>
          <a:xfrm>
            <a:off x="978319" y="2737163"/>
            <a:ext cx="4137967" cy="448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80285672-BA36-2A4B-9F5A-BAB274CD983C}"/>
              </a:ext>
            </a:extLst>
          </p:cNvPr>
          <p:cNvSpPr/>
          <p:nvPr/>
        </p:nvSpPr>
        <p:spPr>
          <a:xfrm>
            <a:off x="6442236" y="3931972"/>
            <a:ext cx="5672820" cy="588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407FB97E-1469-AD4C-BE7A-A99885D843FF}"/>
              </a:ext>
            </a:extLst>
          </p:cNvPr>
          <p:cNvSpPr/>
          <p:nvPr/>
        </p:nvSpPr>
        <p:spPr>
          <a:xfrm>
            <a:off x="7266628" y="1160733"/>
            <a:ext cx="3930730" cy="577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5C7859DE-B3DF-9A42-9C7D-23587D85BD43}"/>
              </a:ext>
            </a:extLst>
          </p:cNvPr>
          <p:cNvSpPr/>
          <p:nvPr/>
        </p:nvSpPr>
        <p:spPr>
          <a:xfrm>
            <a:off x="893034" y="1312934"/>
            <a:ext cx="4181991" cy="423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3C38B455-1F51-0246-BA63-09DF0031540D}"/>
              </a:ext>
            </a:extLst>
          </p:cNvPr>
          <p:cNvSpPr/>
          <p:nvPr/>
        </p:nvSpPr>
        <p:spPr>
          <a:xfrm>
            <a:off x="8016834" y="3120777"/>
            <a:ext cx="4196531" cy="577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C6D6C9-DFD9-634C-B8BC-B766B7B1F4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1745" y="5214953"/>
            <a:ext cx="755491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" name="円/楕円 26">
            <a:extLst>
              <a:ext uri="{FF2B5EF4-FFF2-40B4-BE49-F238E27FC236}">
                <a16:creationId xmlns:a16="http://schemas.microsoft.com/office/drawing/2014/main" id="{8E8337F4-C022-8A48-B6DD-B7453CB2094E}"/>
              </a:ext>
            </a:extLst>
          </p:cNvPr>
          <p:cNvSpPr/>
          <p:nvPr/>
        </p:nvSpPr>
        <p:spPr>
          <a:xfrm>
            <a:off x="8177382" y="5481477"/>
            <a:ext cx="3581945" cy="3645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3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3F6E6-1F78-B945-BCCD-A01F948B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Deltas between V</a:t>
            </a:r>
            <a:r>
              <a:rPr lang="en-US" altLang="ja-JP" baseline="-1000" dirty="0"/>
              <a:t>good</a:t>
            </a:r>
            <a:r>
              <a:rPr lang="en-US" altLang="ja-JP" dirty="0"/>
              <a:t> and V</a:t>
            </a:r>
            <a:r>
              <a:rPr lang="en-US" altLang="ja-JP" baseline="-1000" dirty="0"/>
              <a:t>bad</a:t>
            </a:r>
            <a:endParaRPr kumimoji="1" lang="ja-JP" altLang="en-US" baseline="-10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338846-058F-E846-A1BA-3B3E8087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3141CEA-0429-474F-B314-E71029194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91688"/>
              </p:ext>
            </p:extLst>
          </p:nvPr>
        </p:nvGraphicFramePr>
        <p:xfrm>
          <a:off x="673926" y="2043317"/>
          <a:ext cx="34517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708">
                  <a:extLst>
                    <a:ext uri="{9D8B030D-6E8A-4147-A177-3AD203B41FA5}">
                      <a16:colId xmlns:a16="http://schemas.microsoft.com/office/drawing/2014/main" val="3765469647"/>
                    </a:ext>
                  </a:extLst>
                </a:gridCol>
                <a:gridCol w="1141837">
                  <a:extLst>
                    <a:ext uri="{9D8B030D-6E8A-4147-A177-3AD203B41FA5}">
                      <a16:colId xmlns:a16="http://schemas.microsoft.com/office/drawing/2014/main" val="229412087"/>
                    </a:ext>
                  </a:extLst>
                </a:gridCol>
                <a:gridCol w="1076215">
                  <a:extLst>
                    <a:ext uri="{9D8B030D-6E8A-4147-A177-3AD203B41FA5}">
                      <a16:colId xmlns:a16="http://schemas.microsoft.com/office/drawing/2014/main" val="4002661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</a:t>
                      </a:r>
                      <a:r>
                        <a:rPr lang="en-US" altLang="ja-JP" sz="2000" i="1" baseline="-10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</a:t>
                      </a:r>
                      <a:r>
                        <a:rPr lang="en-US" altLang="ja-JP" sz="2000" i="1" baseline="-1000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2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ANTLR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14f05bb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aacd2a2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77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MATH</a:t>
                      </a:r>
                      <a:endParaRPr kumimoji="1" lang="ja-JP" altLang="en-US" sz="2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v2.0</a:t>
                      </a:r>
                      <a:endParaRPr kumimoji="1" lang="ja-JP" altLang="en-US" sz="2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v2.2</a:t>
                      </a:r>
                      <a:endParaRPr kumimoji="1" lang="ja-JP" altLang="en-US" sz="2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18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HSQLDB1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r3227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r3262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41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HSQLDB2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v2.3.2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v2.3.3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02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JEDIT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r12114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r12710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1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JSOUP1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b033535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v1.10.3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14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JSOUP2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v1.10.2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v1.10.3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20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LOGBACK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v1.0.13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v1.1.0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69998"/>
                  </a:ext>
                </a:extLst>
              </a:tr>
            </a:tbl>
          </a:graphicData>
        </a:graphic>
      </p:graphicFrame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81A06739-B929-3947-9E13-29C22106D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154189"/>
              </p:ext>
            </p:extLst>
          </p:nvPr>
        </p:nvGraphicFramePr>
        <p:xfrm>
          <a:off x="4222671" y="1690688"/>
          <a:ext cx="7228114" cy="391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E6282F-851D-EC45-AD76-A669FA0F35B6}"/>
              </a:ext>
            </a:extLst>
          </p:cNvPr>
          <p:cNvSpPr txBox="1"/>
          <p:nvPr/>
        </p:nvSpPr>
        <p:spPr>
          <a:xfrm>
            <a:off x="4712528" y="575208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 of delta between </a:t>
            </a:r>
            <a:r>
              <a:rPr lang="en-US" altLang="ja-JP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ja-JP" sz="2400" i="1" baseline="-1000" dirty="0"/>
              <a:t>good </a:t>
            </a:r>
            <a:r>
              <a:rPr lang="en-US" sz="2400" dirty="0"/>
              <a:t>and </a:t>
            </a:r>
            <a:r>
              <a:rPr lang="en-US" altLang="ja-JP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ja-JP" sz="2400" i="1" baseline="-1000" dirty="0"/>
              <a:t>bad </a:t>
            </a:r>
            <a:r>
              <a:rPr lang="en-US" sz="2400" dirty="0"/>
              <a:t>(# tokens)</a:t>
            </a:r>
          </a:p>
        </p:txBody>
      </p:sp>
    </p:spTree>
    <p:extLst>
      <p:ext uri="{BB962C8B-B14F-4D97-AF65-F5344CB8AC3E}">
        <p14:creationId xmlns:p14="http://schemas.microsoft.com/office/powerpoint/2010/main" val="306884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3F6E6-1F78-B945-BCCD-A01F948B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9" y="365125"/>
            <a:ext cx="10928795" cy="1325563"/>
          </a:xfrm>
        </p:spPr>
        <p:txBody>
          <a:bodyPr/>
          <a:lstStyle/>
          <a:p>
            <a:r>
              <a:rPr lang="en-US" altLang="ja-JP" dirty="0"/>
              <a:t>Delta Components</a:t>
            </a:r>
            <a:r>
              <a:rPr kumimoji="1" lang="en-US" altLang="ja-JP" dirty="0"/>
              <a:t> and Patch Size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338846-058F-E846-A1BA-3B3E8087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E55F6E10-CA0E-874F-8B5A-743AE4B9E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000486"/>
              </p:ext>
            </p:extLst>
          </p:nvPr>
        </p:nvGraphicFramePr>
        <p:xfrm>
          <a:off x="5878286" y="1641353"/>
          <a:ext cx="5647408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92CC3E3-414E-1343-A829-10BFA8D58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093393"/>
              </p:ext>
            </p:extLst>
          </p:nvPr>
        </p:nvGraphicFramePr>
        <p:xfrm>
          <a:off x="596899" y="1641353"/>
          <a:ext cx="5281387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35408E-6C60-614F-A9FA-667415FF36F7}"/>
              </a:ext>
            </a:extLst>
          </p:cNvPr>
          <p:cNvSpPr txBox="1"/>
          <p:nvPr/>
        </p:nvSpPr>
        <p:spPr>
          <a:xfrm>
            <a:off x="1304819" y="5823923"/>
            <a:ext cx="386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delta components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13D2D5-4EBA-424B-AAA5-3E4E394ACEF5}"/>
              </a:ext>
            </a:extLst>
          </p:cNvPr>
          <p:cNvSpPr txBox="1"/>
          <p:nvPr/>
        </p:nvSpPr>
        <p:spPr>
          <a:xfrm>
            <a:off x="7349440" y="5823923"/>
            <a:ext cx="2705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Patch size (# tokens)</a:t>
            </a:r>
          </a:p>
        </p:txBody>
      </p:sp>
    </p:spTree>
    <p:extLst>
      <p:ext uri="{BB962C8B-B14F-4D97-AF65-F5344CB8AC3E}">
        <p14:creationId xmlns:p14="http://schemas.microsoft.com/office/powerpoint/2010/main" val="30348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CA6E8AE5-CC05-1240-80B9-1B2CD636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232" y="4686421"/>
            <a:ext cx="1030514" cy="103051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0057C99-C6DA-EF4C-B51F-F1F82270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70" y="4683174"/>
            <a:ext cx="1030514" cy="1030514"/>
          </a:xfrm>
          <a:prstGeom prst="rect">
            <a:avLst/>
          </a:prstGeom>
        </p:spPr>
      </p:pic>
      <p:sp>
        <p:nvSpPr>
          <p:cNvPr id="16" name="右矢印 15">
            <a:extLst>
              <a:ext uri="{FF2B5EF4-FFF2-40B4-BE49-F238E27FC236}">
                <a16:creationId xmlns:a16="http://schemas.microsoft.com/office/drawing/2014/main" id="{8364FE87-181E-8542-A247-E5888F27E412}"/>
              </a:ext>
            </a:extLst>
          </p:cNvPr>
          <p:cNvSpPr/>
          <p:nvPr/>
        </p:nvSpPr>
        <p:spPr>
          <a:xfrm>
            <a:off x="4528457" y="3264041"/>
            <a:ext cx="3135086" cy="530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2C74D34-2953-184C-A42E-3150321B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Regression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2F6E077-74AD-774A-821C-835EC451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B6FB710-D188-E64D-8071-6228A510B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51437"/>
            <a:ext cx="3196874" cy="295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6BE12FB-D879-0B4A-84A1-D449A58BD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743" y="2051437"/>
            <a:ext cx="3233057" cy="2953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C9519B-833B-7B45-827E-2D748FBAD56D}"/>
              </a:ext>
            </a:extLst>
          </p:cNvPr>
          <p:cNvSpPr txBox="1"/>
          <p:nvPr/>
        </p:nvSpPr>
        <p:spPr>
          <a:xfrm>
            <a:off x="1321588" y="5007037"/>
            <a:ext cx="22076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Working version</a:t>
            </a:r>
          </a:p>
          <a:p>
            <a:pPr algn="ctr"/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800" i="1" baseline="-1000" dirty="0"/>
              <a:t>good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F548DE-8256-754D-8DBF-D9343F46191E}"/>
              </a:ext>
            </a:extLst>
          </p:cNvPr>
          <p:cNvSpPr txBox="1"/>
          <p:nvPr/>
        </p:nvSpPr>
        <p:spPr>
          <a:xfrm>
            <a:off x="8779314" y="5007036"/>
            <a:ext cx="19159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Faulty version</a:t>
            </a:r>
          </a:p>
          <a:p>
            <a:pPr algn="ctr"/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800" i="1" baseline="-1000" dirty="0"/>
              <a:t>bad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1B52F7A-FC9A-5942-BF29-3918DC267592}"/>
              </a:ext>
            </a:extLst>
          </p:cNvPr>
          <p:cNvSpPr txBox="1"/>
          <p:nvPr/>
        </p:nvSpPr>
        <p:spPr>
          <a:xfrm>
            <a:off x="5640942" y="2744407"/>
            <a:ext cx="87393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6DB814-7662-F840-9DF5-26B236EEBC59}"/>
              </a:ext>
            </a:extLst>
          </p:cNvPr>
          <p:cNvSpPr txBox="1"/>
          <p:nvPr/>
        </p:nvSpPr>
        <p:spPr>
          <a:xfrm>
            <a:off x="5033850" y="2261171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Changes (Delta)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4515C83-A67B-7D47-8A94-0F15878DD29A}"/>
              </a:ext>
            </a:extLst>
          </p:cNvPr>
          <p:cNvSpPr txBox="1"/>
          <p:nvPr/>
        </p:nvSpPr>
        <p:spPr>
          <a:xfrm>
            <a:off x="1769315" y="2744407"/>
            <a:ext cx="1312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chemeClr val="accent6"/>
                </a:solidFill>
              </a:rPr>
              <a:t>✔</a:t>
            </a:r>
            <a:r>
              <a:rPr lang="en-US" altLang="ja-JP" sz="9600" dirty="0"/>
              <a:t>︎</a:t>
            </a:r>
            <a:endParaRPr lang="en-US" sz="96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C369294-59B6-FE45-9A3D-1873A7A10D6A}"/>
              </a:ext>
            </a:extLst>
          </p:cNvPr>
          <p:cNvSpPr txBox="1"/>
          <p:nvPr/>
        </p:nvSpPr>
        <p:spPr>
          <a:xfrm>
            <a:off x="9058963" y="2658921"/>
            <a:ext cx="1356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✘︎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9DDF17-4950-EA45-BB74-0CF1E6229FF1}"/>
              </a:ext>
            </a:extLst>
          </p:cNvPr>
          <p:cNvSpPr txBox="1"/>
          <p:nvPr/>
        </p:nvSpPr>
        <p:spPr>
          <a:xfrm>
            <a:off x="5737911" y="4969579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78242CF-3F1B-FB41-882A-053FBF815B6A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>
            <a:off x="4928584" y="5198431"/>
            <a:ext cx="809327" cy="1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2863F4C-4D7E-254F-9BD7-58A9BDE07C18}"/>
              </a:ext>
            </a:extLst>
          </p:cNvPr>
          <p:cNvCxnSpPr>
            <a:cxnSpLocks/>
            <a:stCxn id="24" idx="1"/>
            <a:endCxn id="25" idx="3"/>
          </p:cNvCxnSpPr>
          <p:nvPr/>
        </p:nvCxnSpPr>
        <p:spPr>
          <a:xfrm flipH="1" flipV="1">
            <a:off x="6417905" y="5200412"/>
            <a:ext cx="809327" cy="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>
            <a:extLst>
              <a:ext uri="{FF2B5EF4-FFF2-40B4-BE49-F238E27FC236}">
                <a16:creationId xmlns:a16="http://schemas.microsoft.com/office/drawing/2014/main" id="{4CF7BE9D-DAFB-4A4F-8787-B6E9288D8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053" y="3591312"/>
            <a:ext cx="244296" cy="224691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F92FD25-1A72-1E41-AF2E-DC8407E36847}"/>
              </a:ext>
            </a:extLst>
          </p:cNvPr>
          <p:cNvSpPr txBox="1"/>
          <p:nvPr/>
        </p:nvSpPr>
        <p:spPr>
          <a:xfrm>
            <a:off x="1769315" y="3838254"/>
            <a:ext cx="114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PASSED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B68B61D-ED1D-744D-9AB3-D2937042F726}"/>
              </a:ext>
            </a:extLst>
          </p:cNvPr>
          <p:cNvSpPr txBox="1"/>
          <p:nvPr/>
        </p:nvSpPr>
        <p:spPr>
          <a:xfrm>
            <a:off x="9211771" y="3838254"/>
            <a:ext cx="105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FAILED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5046FC3-5BB4-774F-B6F7-D60CF9CE6D38}"/>
              </a:ext>
            </a:extLst>
          </p:cNvPr>
          <p:cNvGrpSpPr/>
          <p:nvPr/>
        </p:nvGrpSpPr>
        <p:grpSpPr>
          <a:xfrm>
            <a:off x="6030262" y="3453835"/>
            <a:ext cx="529359" cy="533468"/>
            <a:chOff x="503575" y="5989975"/>
            <a:chExt cx="529359" cy="533468"/>
          </a:xfrm>
        </p:grpSpPr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6D3E5192-8E91-D54C-85CC-20F8E44ED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309" y="6076709"/>
              <a:ext cx="360000" cy="360000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938B559-0F57-284D-BC9E-FB3DDE55352F}"/>
                </a:ext>
              </a:extLst>
            </p:cNvPr>
            <p:cNvCxnSpPr/>
            <p:nvPr/>
          </p:nvCxnSpPr>
          <p:spPr>
            <a:xfrm>
              <a:off x="503575" y="6254339"/>
              <a:ext cx="2160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5B68EBC5-6C91-E242-B440-9C07ED82B5C7}"/>
                </a:ext>
              </a:extLst>
            </p:cNvPr>
            <p:cNvCxnSpPr/>
            <p:nvPr/>
          </p:nvCxnSpPr>
          <p:spPr>
            <a:xfrm>
              <a:off x="816934" y="6255266"/>
              <a:ext cx="21600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7AC3FE8-F460-B545-AB2C-42E883AD3846}"/>
                </a:ext>
              </a:extLst>
            </p:cNvPr>
            <p:cNvCxnSpPr/>
            <p:nvPr/>
          </p:nvCxnSpPr>
          <p:spPr>
            <a:xfrm>
              <a:off x="771113" y="5989975"/>
              <a:ext cx="0" cy="2160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C03C9539-7EC0-794B-956A-CFB41DFF7A52}"/>
                </a:ext>
              </a:extLst>
            </p:cNvPr>
            <p:cNvCxnSpPr/>
            <p:nvPr/>
          </p:nvCxnSpPr>
          <p:spPr>
            <a:xfrm>
              <a:off x="771113" y="6307443"/>
              <a:ext cx="0" cy="2160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778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10E1FF-29FA-9943-BA7A-C02795F2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Build Success Rate and Tests Executed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AA41CE-F73E-7042-A429-E317F48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7AA90875-307C-2A4A-A087-08C30225C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72198"/>
              </p:ext>
            </p:extLst>
          </p:nvPr>
        </p:nvGraphicFramePr>
        <p:xfrm>
          <a:off x="554033" y="1685019"/>
          <a:ext cx="5379821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B08EB1FA-0063-4240-A037-0EBF313B2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278910"/>
              </p:ext>
            </p:extLst>
          </p:nvPr>
        </p:nvGraphicFramePr>
        <p:xfrm>
          <a:off x="5933854" y="1685019"/>
          <a:ext cx="5651964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AADDBE-C457-0349-840E-1440DD8555A0}"/>
              </a:ext>
            </a:extLst>
          </p:cNvPr>
          <p:cNvSpPr txBox="1"/>
          <p:nvPr/>
        </p:nvSpPr>
        <p:spPr>
          <a:xfrm>
            <a:off x="2049385" y="5823923"/>
            <a:ext cx="2389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 success rate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019386-FD94-0244-B207-BE9853E44ADB}"/>
              </a:ext>
            </a:extLst>
          </p:cNvPr>
          <p:cNvSpPr txBox="1"/>
          <p:nvPr/>
        </p:nvSpPr>
        <p:spPr>
          <a:xfrm>
            <a:off x="7757254" y="5823923"/>
            <a:ext cx="2005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Tests executed</a:t>
            </a:r>
          </a:p>
        </p:txBody>
      </p:sp>
    </p:spTree>
    <p:extLst>
      <p:ext uri="{BB962C8B-B14F-4D97-AF65-F5344CB8AC3E}">
        <p14:creationId xmlns:p14="http://schemas.microsoft.com/office/powerpoint/2010/main" val="588977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AEA38-BE50-EC41-941D-74F48D95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Time (Breakdown)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3A78BF-C6A9-0F4A-AFBC-CB67D16D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6AEED982-A336-C640-82E1-D7B045AB658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2519315"/>
              </p:ext>
            </p:extLst>
          </p:nvPr>
        </p:nvGraphicFramePr>
        <p:xfrm>
          <a:off x="509647" y="1705879"/>
          <a:ext cx="5442856" cy="411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7DA07D-E95C-E24D-9D03-2E95BC0DE7F6}"/>
              </a:ext>
            </a:extLst>
          </p:cNvPr>
          <p:cNvSpPr txBox="1"/>
          <p:nvPr/>
        </p:nvSpPr>
        <p:spPr>
          <a:xfrm>
            <a:off x="1002868" y="5823923"/>
            <a:ext cx="4456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Execution time</a:t>
            </a:r>
          </a:p>
          <a:p>
            <a:pPr algn="ctr"/>
            <a:r>
              <a:rPr lang="en-US" sz="2400" dirty="0"/>
              <a:t>on AWS (16 cores, 8GB RAM/core)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420AF6-7B2D-AF4B-85DD-8B04EF2A824D}"/>
              </a:ext>
            </a:extLst>
          </p:cNvPr>
          <p:cNvSpPr txBox="1"/>
          <p:nvPr/>
        </p:nvSpPr>
        <p:spPr>
          <a:xfrm>
            <a:off x="6840358" y="5839114"/>
            <a:ext cx="3514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Execution time breakdown</a:t>
            </a:r>
          </a:p>
        </p:txBody>
      </p:sp>
      <p:graphicFrame>
        <p:nvGraphicFramePr>
          <p:cNvPr id="13" name="コンテンツ プレースホルダー 12">
            <a:extLst>
              <a:ext uri="{FF2B5EF4-FFF2-40B4-BE49-F238E27FC236}">
                <a16:creationId xmlns:a16="http://schemas.microsoft.com/office/drawing/2014/main" id="{0EDC5DFC-E14E-0942-B2D8-54FFFD5DACD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4282676"/>
              </p:ext>
            </p:extLst>
          </p:nvPr>
        </p:nvGraphicFramePr>
        <p:xfrm>
          <a:off x="5952503" y="1705880"/>
          <a:ext cx="5290457" cy="411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526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5BA21-FCF8-7F45-842F-C347439A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Defects4J Dataset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8BB155-1B16-C940-BB11-AC790B5F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EF976314-D6A2-014B-9ED8-DFCDF6F775D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Collection of real bugs from 6 Java projects [Just et al. 2014]</a:t>
            </a:r>
          </a:p>
          <a:p>
            <a:r>
              <a:rPr lang="en-US" altLang="ja-JP" dirty="0"/>
              <a:t>A bug is stored as (V</a:t>
            </a:r>
            <a:r>
              <a:rPr lang="en-US" altLang="ja-JP" baseline="-1000" dirty="0"/>
              <a:t>bug</a:t>
            </a:r>
            <a:r>
              <a:rPr lang="en-US" altLang="ja-JP" dirty="0"/>
              <a:t>, V</a:t>
            </a:r>
            <a:r>
              <a:rPr lang="en-US" altLang="ja-JP" baseline="-1000" dirty="0"/>
              <a:t>fix </a:t>
            </a:r>
            <a:r>
              <a:rPr lang="en-US" altLang="ja-JP" dirty="0"/>
              <a:t>, T)</a:t>
            </a:r>
          </a:p>
          <a:p>
            <a:pPr lvl="1"/>
            <a:r>
              <a:rPr lang="en-US" altLang="ja-JP" dirty="0"/>
              <a:t>V</a:t>
            </a:r>
            <a:r>
              <a:rPr lang="en-US" altLang="ja-JP" baseline="-1000" dirty="0"/>
              <a:t>bug</a:t>
            </a:r>
            <a:r>
              <a:rPr lang="en-US" altLang="ja-JP" dirty="0"/>
              <a:t>: faulty version, V</a:t>
            </a:r>
            <a:r>
              <a:rPr lang="en-US" altLang="ja-JP" baseline="-1000" dirty="0"/>
              <a:t>fix</a:t>
            </a:r>
            <a:r>
              <a:rPr lang="en-US" altLang="ja-JP" dirty="0"/>
              <a:t>: fixed version</a:t>
            </a:r>
          </a:p>
          <a:p>
            <a:pPr lvl="1"/>
            <a:r>
              <a:rPr lang="en-US" altLang="ja-JP" dirty="0"/>
              <a:t>T: test suite that contain at least one failing test that triggers the bug</a:t>
            </a:r>
          </a:p>
          <a:p>
            <a:pPr lvl="1"/>
            <a:r>
              <a:rPr lang="en-US" altLang="ja-JP" dirty="0"/>
              <a:t>Changes between V</a:t>
            </a:r>
            <a:r>
              <a:rPr lang="en-US" altLang="ja-JP" baseline="-1000" dirty="0"/>
              <a:t>bug</a:t>
            </a:r>
            <a:r>
              <a:rPr lang="en-US" altLang="ja-JP" dirty="0"/>
              <a:t> and V</a:t>
            </a:r>
            <a:r>
              <a:rPr lang="en-US" altLang="ja-JP" baseline="-1000" dirty="0"/>
              <a:t>fix</a:t>
            </a:r>
            <a:r>
              <a:rPr lang="en-US" altLang="ja-JP" dirty="0"/>
              <a:t> contains bug fixes only</a:t>
            </a:r>
          </a:p>
          <a:p>
            <a:pPr lvl="1"/>
            <a:r>
              <a:rPr lang="en-US" altLang="ja-JP" dirty="0"/>
              <a:t>V</a:t>
            </a:r>
            <a:r>
              <a:rPr lang="en-US" altLang="ja-JP" baseline="-1000" dirty="0"/>
              <a:t>bug</a:t>
            </a:r>
            <a:r>
              <a:rPr lang="en-US" altLang="ja-JP" dirty="0"/>
              <a:t> is human-extracted from ∆(V</a:t>
            </a:r>
            <a:r>
              <a:rPr lang="en-US" altLang="ja-JP" baseline="-1000" dirty="0"/>
              <a:t>prev</a:t>
            </a:r>
            <a:r>
              <a:rPr lang="en-US" altLang="ja-JP" dirty="0"/>
              <a:t>, V</a:t>
            </a:r>
            <a:r>
              <a:rPr lang="en-US" altLang="ja-JP" baseline="-1000" dirty="0"/>
              <a:t>fix</a:t>
            </a:r>
            <a:r>
              <a:rPr lang="en-US" altLang="ja-JP" dirty="0"/>
              <a:t>)</a:t>
            </a:r>
          </a:p>
          <a:p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4422AB-62B7-5A47-A6C6-BFFD45D66665}"/>
              </a:ext>
            </a:extLst>
          </p:cNvPr>
          <p:cNvSpPr txBox="1"/>
          <p:nvPr/>
        </p:nvSpPr>
        <p:spPr>
          <a:xfrm>
            <a:off x="6280439" y="5591299"/>
            <a:ext cx="196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isolated bug fix</a:t>
            </a:r>
            <a:endParaRPr kumimoji="1" lang="ja-JP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42BAA8-D7A8-9B4C-B86B-F96F11C5E85E}"/>
              </a:ext>
            </a:extLst>
          </p:cNvPr>
          <p:cNvSpPr txBox="1"/>
          <p:nvPr/>
        </p:nvSpPr>
        <p:spPr>
          <a:xfrm>
            <a:off x="3586883" y="5591299"/>
            <a:ext cx="184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changes</a:t>
            </a:r>
            <a:endParaRPr kumimoji="1" lang="ja-JP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D931219-52F3-A34B-A5C2-F0BF677E191F}"/>
              </a:ext>
            </a:extLst>
          </p:cNvPr>
          <p:cNvSpPr/>
          <p:nvPr/>
        </p:nvSpPr>
        <p:spPr>
          <a:xfrm>
            <a:off x="2691243" y="5352308"/>
            <a:ext cx="786823" cy="477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V</a:t>
            </a:r>
            <a:r>
              <a:rPr lang="en-US" altLang="ja-JP" sz="2400" baseline="-1000" dirty="0">
                <a:solidFill>
                  <a:schemeClr val="tx1"/>
                </a:solidFill>
              </a:rPr>
              <a:t>prev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62888E9-BBA7-7944-8BF6-5D53BBD66477}"/>
              </a:ext>
            </a:extLst>
          </p:cNvPr>
          <p:cNvSpPr/>
          <p:nvPr/>
        </p:nvSpPr>
        <p:spPr>
          <a:xfrm>
            <a:off x="8290215" y="5352308"/>
            <a:ext cx="696191" cy="477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V</a:t>
            </a:r>
            <a:r>
              <a:rPr lang="en-US" altLang="ja-JP" sz="2400" baseline="-1000" dirty="0">
                <a:solidFill>
                  <a:schemeClr val="tx1"/>
                </a:solidFill>
              </a:rPr>
              <a:t>fix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5C5820-5FFF-F54B-89ED-3BE7144ADB55}"/>
              </a:ext>
            </a:extLst>
          </p:cNvPr>
          <p:cNvSpPr/>
          <p:nvPr/>
        </p:nvSpPr>
        <p:spPr>
          <a:xfrm>
            <a:off x="5538355" y="5352308"/>
            <a:ext cx="696191" cy="47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V</a:t>
            </a:r>
            <a:r>
              <a:rPr lang="en-US" altLang="ja-JP" sz="2400" baseline="-1000" dirty="0">
                <a:solidFill>
                  <a:schemeClr val="tx1"/>
                </a:solidFill>
              </a:rPr>
              <a:t>bug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曲線コネクタ 15">
            <a:extLst>
              <a:ext uri="{FF2B5EF4-FFF2-40B4-BE49-F238E27FC236}">
                <a16:creationId xmlns:a16="http://schemas.microsoft.com/office/drawing/2014/main" id="{20FB80E1-E049-F042-B9DD-23C705771446}"/>
              </a:ext>
            </a:extLst>
          </p:cNvPr>
          <p:cNvCxnSpPr>
            <a:cxnSpLocks/>
            <a:stCxn id="13" idx="0"/>
            <a:endCxn id="14" idx="0"/>
          </p:cNvCxnSpPr>
          <p:nvPr/>
        </p:nvCxnSpPr>
        <p:spPr>
          <a:xfrm rot="5400000" flipH="1" flipV="1">
            <a:off x="5861483" y="2575480"/>
            <a:ext cx="12700" cy="5553656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59281EF-6F3B-A445-B8D8-08BA027C91C0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>
            <a:off x="6234546" y="5591299"/>
            <a:ext cx="205566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1434D15-E75E-8F42-82B7-C4F8F96FBD4D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3478066" y="5591299"/>
            <a:ext cx="206028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94EEB3C-92E4-FD4F-96AE-E4E0340FC05A}"/>
              </a:ext>
            </a:extLst>
          </p:cNvPr>
          <p:cNvSpPr txBox="1"/>
          <p:nvPr/>
        </p:nvSpPr>
        <p:spPr>
          <a:xfrm>
            <a:off x="5076452" y="4645303"/>
            <a:ext cx="1582762" cy="461665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r>
              <a:rPr lang="en-US" altLang="ja-JP" sz="2400" dirty="0"/>
              <a:t>∆(V</a:t>
            </a:r>
            <a:r>
              <a:rPr lang="en-US" altLang="ja-JP" sz="2400" baseline="-1000" dirty="0"/>
              <a:t>prev</a:t>
            </a:r>
            <a:r>
              <a:rPr lang="en-US" altLang="ja-JP" sz="2400" dirty="0"/>
              <a:t>, V</a:t>
            </a:r>
            <a:r>
              <a:rPr lang="en-US" altLang="ja-JP" sz="2400" baseline="-1000" dirty="0"/>
              <a:t>fix</a:t>
            </a:r>
            <a:r>
              <a:rPr lang="en-US" altLang="ja-JP" sz="2400" dirty="0"/>
              <a:t>)</a:t>
            </a:r>
            <a:endParaRPr kumimoji="1" lang="ja-JP" altLang="en-US" sz="2400" baseline="-1300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92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41009-3DA4-CC44-A154-96E415D4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Deltas (in Total) </a:t>
            </a:r>
            <a:r>
              <a:rPr lang="en-US" altLang="ja-JP" dirty="0"/>
              <a:t>[</a:t>
            </a:r>
            <a:r>
              <a:rPr kumimoji="1" lang="en-US" altLang="ja-JP" dirty="0"/>
              <a:t>D4J</a:t>
            </a:r>
            <a:r>
              <a:rPr lang="en-US" altLang="ja-JP" dirty="0"/>
              <a:t>]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C74297-A5F8-2347-B47D-A0F7EA10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99F7A21-E1B0-4F48-A1CD-9244E7A5B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54420"/>
              </p:ext>
            </p:extLst>
          </p:nvPr>
        </p:nvGraphicFramePr>
        <p:xfrm>
          <a:off x="1818820" y="2713939"/>
          <a:ext cx="1814477" cy="285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551">
                  <a:extLst>
                    <a:ext uri="{9D8B030D-6E8A-4147-A177-3AD203B41FA5}">
                      <a16:colId xmlns:a16="http://schemas.microsoft.com/office/drawing/2014/main" val="2371278443"/>
                    </a:ext>
                  </a:extLst>
                </a:gridCol>
                <a:gridCol w="715926">
                  <a:extLst>
                    <a:ext uri="{9D8B030D-6E8A-4147-A177-3AD203B41FA5}">
                      <a16:colId xmlns:a16="http://schemas.microsoft.com/office/drawing/2014/main" val="1134318978"/>
                    </a:ext>
                  </a:extLst>
                </a:gridCol>
              </a:tblGrid>
              <a:tr h="408506"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Bugs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979099"/>
                  </a:ext>
                </a:extLst>
              </a:tr>
              <a:tr h="408506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Chart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11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19299"/>
                  </a:ext>
                </a:extLst>
              </a:tr>
              <a:tr h="408506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Closure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69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10946"/>
                  </a:ext>
                </a:extLst>
              </a:tr>
              <a:tr h="408506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Lang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22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590621"/>
                  </a:ext>
                </a:extLst>
              </a:tr>
              <a:tr h="408506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Math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53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083501"/>
                  </a:ext>
                </a:extLst>
              </a:tr>
              <a:tr h="408506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Mockito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30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439793"/>
                  </a:ext>
                </a:extLst>
              </a:tr>
              <a:tr h="408506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Time</a:t>
                      </a:r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9</a:t>
                      </a:r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464697"/>
                  </a:ext>
                </a:extLst>
              </a:tr>
            </a:tbl>
          </a:graphicData>
        </a:graphic>
      </p:graphicFrame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EF81897B-2268-D34A-A34A-6B4F4695E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28670"/>
              </p:ext>
            </p:extLst>
          </p:nvPr>
        </p:nvGraphicFramePr>
        <p:xfrm>
          <a:off x="4572000" y="1915887"/>
          <a:ext cx="6781800" cy="365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F3B584-F69A-C74E-B610-B5803E2D1170}"/>
              </a:ext>
            </a:extLst>
          </p:cNvPr>
          <p:cNvSpPr txBox="1"/>
          <p:nvPr/>
        </p:nvSpPr>
        <p:spPr>
          <a:xfrm>
            <a:off x="6463146" y="5734083"/>
            <a:ext cx="351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 of delta</a:t>
            </a:r>
            <a:r>
              <a:rPr lang="en-US" altLang="ja-JP" sz="2400" i="1" baseline="-1000" dirty="0"/>
              <a:t> </a:t>
            </a:r>
            <a:r>
              <a:rPr lang="en-US" sz="2400" dirty="0"/>
              <a:t>(# tokens)</a:t>
            </a:r>
          </a:p>
        </p:txBody>
      </p:sp>
    </p:spTree>
    <p:extLst>
      <p:ext uri="{BB962C8B-B14F-4D97-AF65-F5344CB8AC3E}">
        <p14:creationId xmlns:p14="http://schemas.microsoft.com/office/powerpoint/2010/main" val="2866241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41009-3DA4-CC44-A154-96E415D4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365125"/>
            <a:ext cx="10742382" cy="1325563"/>
          </a:xfrm>
        </p:spPr>
        <p:txBody>
          <a:bodyPr/>
          <a:lstStyle/>
          <a:p>
            <a:r>
              <a:rPr kumimoji="1" lang="en-US" altLang="ja-JP" dirty="0"/>
              <a:t>Delta </a:t>
            </a:r>
            <a:r>
              <a:rPr lang="en-US" altLang="ja-JP" dirty="0"/>
              <a:t>Components</a:t>
            </a:r>
            <a:r>
              <a:rPr kumimoji="1" lang="en-US" altLang="ja-JP" dirty="0"/>
              <a:t> and Patch Size </a:t>
            </a:r>
            <a:r>
              <a:rPr lang="en-US" altLang="ja-JP" dirty="0"/>
              <a:t>[</a:t>
            </a:r>
            <a:r>
              <a:rPr kumimoji="1" lang="en-US" altLang="ja-JP" dirty="0"/>
              <a:t>D4J</a:t>
            </a:r>
            <a:r>
              <a:rPr lang="en-US" altLang="ja-JP" dirty="0"/>
              <a:t>]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C74297-A5F8-2347-B47D-A0F7EA10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82710991-2804-4E4B-8664-795D480F9E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52974"/>
              </p:ext>
            </p:extLst>
          </p:nvPr>
        </p:nvGraphicFramePr>
        <p:xfrm>
          <a:off x="5878282" y="1829135"/>
          <a:ext cx="5615214" cy="397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0E5001D5-8492-DD44-B168-DF4A5EF65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879171"/>
              </p:ext>
            </p:extLst>
          </p:nvPr>
        </p:nvGraphicFramePr>
        <p:xfrm>
          <a:off x="751114" y="1829135"/>
          <a:ext cx="5127172" cy="397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355345-5D63-5041-8621-C5E6BF0CACC3}"/>
              </a:ext>
            </a:extLst>
          </p:cNvPr>
          <p:cNvSpPr txBox="1"/>
          <p:nvPr/>
        </p:nvSpPr>
        <p:spPr>
          <a:xfrm>
            <a:off x="1381927" y="5876455"/>
            <a:ext cx="386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delta components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869392-4461-AF44-8B19-E112F429E350}"/>
              </a:ext>
            </a:extLst>
          </p:cNvPr>
          <p:cNvSpPr txBox="1"/>
          <p:nvPr/>
        </p:nvSpPr>
        <p:spPr>
          <a:xfrm>
            <a:off x="7333339" y="5876455"/>
            <a:ext cx="2705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Patch size (# tokens)</a:t>
            </a:r>
          </a:p>
        </p:txBody>
      </p:sp>
    </p:spTree>
    <p:extLst>
      <p:ext uri="{BB962C8B-B14F-4D97-AF65-F5344CB8AC3E}">
        <p14:creationId xmlns:p14="http://schemas.microsoft.com/office/powerpoint/2010/main" val="172135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2A30FE-5525-C546-879B-4D941A2F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Build Success Rate and Tests Executed [D4J</a:t>
            </a:r>
            <a:r>
              <a:rPr lang="en-US" altLang="ja-JP" dirty="0"/>
              <a:t>]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7939E3-EAEC-354C-96B4-CCF78578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FFB3B30A-E468-434D-BA56-2D25A9855F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196969"/>
              </p:ext>
            </p:extLst>
          </p:nvPr>
        </p:nvGraphicFramePr>
        <p:xfrm>
          <a:off x="734788" y="1802348"/>
          <a:ext cx="5453743" cy="402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F02BEFCE-F3A0-CA47-BA99-2F015BC764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633719"/>
              </p:ext>
            </p:extLst>
          </p:nvPr>
        </p:nvGraphicFramePr>
        <p:xfrm>
          <a:off x="6188531" y="1823006"/>
          <a:ext cx="5246914" cy="40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94AEFD-79A6-6C4C-AFAE-B8D99C10AFA5}"/>
              </a:ext>
            </a:extLst>
          </p:cNvPr>
          <p:cNvSpPr txBox="1"/>
          <p:nvPr/>
        </p:nvSpPr>
        <p:spPr>
          <a:xfrm>
            <a:off x="2343164" y="5897361"/>
            <a:ext cx="2389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 success rate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33D35A-E5AC-9049-9004-05A88A9314FB}"/>
              </a:ext>
            </a:extLst>
          </p:cNvPr>
          <p:cNvSpPr txBox="1"/>
          <p:nvPr/>
        </p:nvSpPr>
        <p:spPr>
          <a:xfrm>
            <a:off x="7809406" y="5897361"/>
            <a:ext cx="2005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Tests executed</a:t>
            </a:r>
          </a:p>
        </p:txBody>
      </p:sp>
    </p:spTree>
    <p:extLst>
      <p:ext uri="{BB962C8B-B14F-4D97-AF65-F5344CB8AC3E}">
        <p14:creationId xmlns:p14="http://schemas.microsoft.com/office/powerpoint/2010/main" val="3515340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AEA38-BE50-EC41-941D-74F48D95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Time (Breakdown) [D4J]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3A78BF-C6A9-0F4A-AFBC-CB67D16D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7DA07D-E95C-E24D-9D03-2E95BC0DE7F6}"/>
              </a:ext>
            </a:extLst>
          </p:cNvPr>
          <p:cNvSpPr txBox="1"/>
          <p:nvPr/>
        </p:nvSpPr>
        <p:spPr>
          <a:xfrm>
            <a:off x="1102821" y="5823923"/>
            <a:ext cx="4456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Execution time</a:t>
            </a:r>
          </a:p>
          <a:p>
            <a:pPr algn="ctr"/>
            <a:r>
              <a:rPr lang="en-US" sz="2400" dirty="0"/>
              <a:t>on AWS (16 cores, 8GB RAM/core)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420AF6-7B2D-AF4B-85DD-8B04EF2A824D}"/>
              </a:ext>
            </a:extLst>
          </p:cNvPr>
          <p:cNvSpPr txBox="1"/>
          <p:nvPr/>
        </p:nvSpPr>
        <p:spPr>
          <a:xfrm>
            <a:off x="7032840" y="5859304"/>
            <a:ext cx="3514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Execution time breakdown</a:t>
            </a:r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8CE69D9C-7B54-3048-94F7-4FAEA1A35E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1156673"/>
              </p:ext>
            </p:extLst>
          </p:nvPr>
        </p:nvGraphicFramePr>
        <p:xfrm>
          <a:off x="642257" y="1705879"/>
          <a:ext cx="5377543" cy="411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コンテンツ プレースホルダー 10">
            <a:extLst>
              <a:ext uri="{FF2B5EF4-FFF2-40B4-BE49-F238E27FC236}">
                <a16:creationId xmlns:a16="http://schemas.microsoft.com/office/drawing/2014/main" id="{BFD56C0E-20D4-6F4C-8EC2-2FA5C02610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7896442"/>
              </p:ext>
            </p:extLst>
          </p:nvPr>
        </p:nvGraphicFramePr>
        <p:xfrm>
          <a:off x="6019799" y="1705879"/>
          <a:ext cx="5540829" cy="411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006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23A05F-DF72-A443-B982-4F7E528D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FAB199-748F-A943-8130-709D9B69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77A572-F651-C149-A865-30E7570092F4}"/>
              </a:ext>
            </a:extLst>
          </p:cNvPr>
          <p:cNvSpPr txBox="1"/>
          <p:nvPr/>
        </p:nvSpPr>
        <p:spPr>
          <a:xfrm>
            <a:off x="865910" y="1721366"/>
            <a:ext cx="7729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Goal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3B2004-7A72-4A41-9F12-7240853CFD37}"/>
              </a:ext>
            </a:extLst>
          </p:cNvPr>
          <p:cNvSpPr txBox="1"/>
          <p:nvPr/>
        </p:nvSpPr>
        <p:spPr>
          <a:xfrm>
            <a:off x="865910" y="2597235"/>
            <a:ext cx="14173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Approach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18D296-9A12-8242-9EBB-6C54CCDF396F}"/>
              </a:ext>
            </a:extLst>
          </p:cNvPr>
          <p:cNvSpPr txBox="1"/>
          <p:nvPr/>
        </p:nvSpPr>
        <p:spPr>
          <a:xfrm>
            <a:off x="865910" y="3832008"/>
            <a:ext cx="18104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Contribution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EAAEEF-42BE-E14A-997B-F8505EE2B04D}"/>
              </a:ext>
            </a:extLst>
          </p:cNvPr>
          <p:cNvSpPr txBox="1"/>
          <p:nvPr/>
        </p:nvSpPr>
        <p:spPr>
          <a:xfrm>
            <a:off x="865910" y="5023725"/>
            <a:ext cx="9800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Result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26C467-1AFC-7E45-ABC0-CC0F2DE81355}"/>
              </a:ext>
            </a:extLst>
          </p:cNvPr>
          <p:cNvSpPr/>
          <p:nvPr/>
        </p:nvSpPr>
        <p:spPr>
          <a:xfrm>
            <a:off x="1878643" y="5031768"/>
            <a:ext cx="9651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Dataset-L: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400" b="1" dirty="0">
                <a:solidFill>
                  <a:schemeClr val="accent6"/>
                </a:solidFill>
              </a:rPr>
              <a:t>73%</a:t>
            </a:r>
            <a:r>
              <a:rPr lang="en-US" altLang="ja-JP" sz="2400" dirty="0"/>
              <a:t> smaller patch, </a:t>
            </a:r>
            <a:r>
              <a:rPr lang="en-US" altLang="ja-JP" sz="2400" b="1" dirty="0">
                <a:solidFill>
                  <a:srgbClr val="FF0000"/>
                </a:solidFill>
              </a:rPr>
              <a:t>40%</a:t>
            </a:r>
            <a:r>
              <a:rPr lang="en-US" altLang="ja-JP" sz="2400" dirty="0"/>
              <a:t> more test exec, </a:t>
            </a:r>
            <a:r>
              <a:rPr lang="en-US" altLang="ja-JP" sz="2400" b="1" dirty="0">
                <a:solidFill>
                  <a:schemeClr val="accent6"/>
                </a:solidFill>
              </a:rPr>
              <a:t>0.2</a:t>
            </a:r>
            <a:r>
              <a:rPr lang="en-US" altLang="ja-JP" sz="2400" dirty="0"/>
              <a:t>-</a:t>
            </a:r>
            <a:r>
              <a:rPr lang="en-US" altLang="ja-JP" sz="2400" b="1" dirty="0">
                <a:solidFill>
                  <a:srgbClr val="FF0000"/>
                </a:solidFill>
              </a:rPr>
              <a:t>5.6</a:t>
            </a:r>
            <a:r>
              <a:rPr lang="en-US" altLang="ja-JP" sz="2400" dirty="0"/>
              <a:t>x time </a:t>
            </a:r>
            <a:r>
              <a:rPr lang="en-US" altLang="ja-JP" sz="2000" dirty="0"/>
              <a:t>(DD-bound)</a:t>
            </a:r>
            <a:endParaRPr lang="en-US" altLang="ja-JP" sz="2400" dirty="0"/>
          </a:p>
          <a:p>
            <a:r>
              <a:rPr lang="en-US" altLang="ja-JP" sz="2400" dirty="0"/>
              <a:t>Dataset-S: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400" b="1" dirty="0">
                <a:solidFill>
                  <a:schemeClr val="accent6"/>
                </a:solidFill>
              </a:rPr>
              <a:t>50%</a:t>
            </a:r>
            <a:r>
              <a:rPr lang="en-US" altLang="ja-JP" sz="2400" dirty="0"/>
              <a:t> smaller patch, </a:t>
            </a:r>
            <a:r>
              <a:rPr lang="en-US" altLang="ja-JP" sz="2400" b="1" dirty="0">
                <a:solidFill>
                  <a:srgbClr val="FF0000"/>
                </a:solidFill>
              </a:rPr>
              <a:t>5%</a:t>
            </a:r>
            <a:r>
              <a:rPr lang="en-US" altLang="ja-JP" sz="2400" dirty="0"/>
              <a:t> more test exec, </a:t>
            </a:r>
            <a:r>
              <a:rPr lang="en-US" altLang="ja-JP" sz="2400" b="1" dirty="0">
                <a:solidFill>
                  <a:schemeClr val="accent6"/>
                </a:solidFill>
              </a:rPr>
              <a:t>1</a:t>
            </a:r>
            <a:r>
              <a:rPr lang="en-US" altLang="ja-JP" sz="2400" dirty="0"/>
              <a:t>-</a:t>
            </a:r>
            <a:r>
              <a:rPr lang="en-US" altLang="ja-JP" sz="2400" b="1" dirty="0">
                <a:solidFill>
                  <a:srgbClr val="FF0000"/>
                </a:solidFill>
              </a:rPr>
              <a:t>6.8</a:t>
            </a:r>
            <a:r>
              <a:rPr lang="en-US" altLang="ja-JP" sz="2400" dirty="0"/>
              <a:t>x time </a:t>
            </a:r>
            <a:r>
              <a:rPr lang="en-US" altLang="ja-JP" sz="2000" dirty="0"/>
              <a:t>(decomp-bound)</a:t>
            </a:r>
            <a:endParaRPr lang="en-US" altLang="ja-JP" sz="2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F7C54FB-2D5E-A640-9CAE-F10C4F4F612A}"/>
              </a:ext>
            </a:extLst>
          </p:cNvPr>
          <p:cNvSpPr/>
          <p:nvPr/>
        </p:nvSpPr>
        <p:spPr>
          <a:xfrm>
            <a:off x="2719885" y="3797470"/>
            <a:ext cx="8031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Syntax- and semantics-aware decomposition of delta</a:t>
            </a:r>
          </a:p>
          <a:p>
            <a:r>
              <a:rPr lang="en-US" altLang="ja-JP" sz="2800" dirty="0"/>
              <a:t>by AST differencing/patching and 500+ coupling rules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C060091-A745-F645-816C-38C9F8511B52}"/>
              </a:ext>
            </a:extLst>
          </p:cNvPr>
          <p:cNvSpPr/>
          <p:nvPr/>
        </p:nvSpPr>
        <p:spPr>
          <a:xfrm>
            <a:off x="2315944" y="2540234"/>
            <a:ext cx="7990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Improving delta debugging on source code changes</a:t>
            </a:r>
          </a:p>
          <a:p>
            <a:r>
              <a:rPr lang="en-US" altLang="ja-JP" sz="2800" dirty="0"/>
              <a:t>by avoiding </a:t>
            </a:r>
            <a:r>
              <a:rPr lang="en-US" altLang="ja-JP" sz="2800" b="1" dirty="0">
                <a:solidFill>
                  <a:schemeClr val="accent4">
                    <a:lumMod val="50000"/>
                  </a:schemeClr>
                </a:solidFill>
              </a:rPr>
              <a:t>UNRESOLVED</a:t>
            </a:r>
            <a:r>
              <a:rPr lang="en-US" altLang="ja-JP" sz="2800" dirty="0"/>
              <a:t> test results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9DF2A9C-1D78-0340-948E-42C6DC80A888}"/>
              </a:ext>
            </a:extLst>
          </p:cNvPr>
          <p:cNvSpPr/>
          <p:nvPr/>
        </p:nvSpPr>
        <p:spPr>
          <a:xfrm>
            <a:off x="1688334" y="1684279"/>
            <a:ext cx="8626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Fixing real regressions in an automated and efficient way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4836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8390325-90A2-CF4C-B20B-BB2A95F8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1AED63-F62D-DF41-B3A6-4CD5ECF66BB6}"/>
              </a:ext>
            </a:extLst>
          </p:cNvPr>
          <p:cNvSpPr txBox="1"/>
          <p:nvPr/>
        </p:nvSpPr>
        <p:spPr>
          <a:xfrm>
            <a:off x="1387930" y="3004456"/>
            <a:ext cx="942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https://</a:t>
            </a:r>
            <a:r>
              <a:rPr lang="en-US" sz="2800" dirty="0" err="1">
                <a:latin typeface="Courier" pitchFamily="2" charset="0"/>
              </a:rPr>
              <a:t>hub.docker.com</a:t>
            </a:r>
            <a:r>
              <a:rPr lang="en-US" sz="2800" dirty="0">
                <a:latin typeface="Courier" pitchFamily="2" charset="0"/>
              </a:rPr>
              <a:t>/r/</a:t>
            </a:r>
            <a:r>
              <a:rPr lang="en-US" sz="2800" dirty="0" err="1">
                <a:latin typeface="Courier" pitchFamily="2" charset="0"/>
              </a:rPr>
              <a:t>codecontinuum</a:t>
            </a:r>
            <a:r>
              <a:rPr lang="en-US" sz="2800" dirty="0">
                <a:latin typeface="Courier" pitchFamily="2" charset="0"/>
              </a:rPr>
              <a:t>/</a:t>
            </a:r>
            <a:r>
              <a:rPr lang="en-US" sz="2800" dirty="0" err="1">
                <a:latin typeface="Courier" pitchFamily="2" charset="0"/>
              </a:rPr>
              <a:t>ddj</a:t>
            </a:r>
            <a:r>
              <a:rPr lang="en-US" sz="2800" dirty="0">
                <a:latin typeface="Courier" pitchFamily="2" charset="0"/>
              </a:rPr>
              <a:t>/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EEF6A6-05F2-1B46-AAFE-794DC763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30" y="2572656"/>
            <a:ext cx="2082800" cy="431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AA9B7A5-43C5-E747-A014-4DE2F4534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8314" y="3765887"/>
            <a:ext cx="5740400" cy="2352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081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5CCE24C-FF81-FB48-8FB9-A2957E9B0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42010" y="16739"/>
            <a:ext cx="7249651" cy="44666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B8B7258-9DEF-E04B-900E-AB1A0F9C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643" y="2139337"/>
            <a:ext cx="6367600" cy="46165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9A6D4A7-DFB9-034E-9628-E7D63BE73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06230"/>
            <a:ext cx="6223121" cy="45910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CC59744-1095-2446-8F99-CE21C617D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4724" y="-83238"/>
            <a:ext cx="6900460" cy="46578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82EDB1A-BEBF-F946-9A86-4CD517906A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447" y="1849309"/>
            <a:ext cx="7495817" cy="5103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0E83D2E-5D22-1243-ADE3-96817D68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AA01E6B-FDCD-424F-8EC8-FC9E2939B3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1332" y="3829992"/>
            <a:ext cx="6839272" cy="56337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BA127D-84B4-B14F-8ACE-FF1C8A4262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27" y="4688006"/>
            <a:ext cx="7138046" cy="52189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AA05EBB-4207-EE41-8148-F9CA3065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C250598-A586-A640-867D-1F6CD47CFFF6}"/>
              </a:ext>
            </a:extLst>
          </p:cNvPr>
          <p:cNvSpPr/>
          <p:nvPr/>
        </p:nvSpPr>
        <p:spPr>
          <a:xfrm>
            <a:off x="699556" y="539273"/>
            <a:ext cx="5589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 Regression Bugs</a:t>
            </a:r>
            <a:endParaRPr lang="ja-JP" altLang="en-US" sz="4800" b="1" cap="none" spc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5C59E423-9C02-354D-B34C-0CB78C7D6EE7}"/>
              </a:ext>
            </a:extLst>
          </p:cNvPr>
          <p:cNvSpPr/>
          <p:nvPr/>
        </p:nvSpPr>
        <p:spPr>
          <a:xfrm>
            <a:off x="-36898" y="4073411"/>
            <a:ext cx="3650285" cy="488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4F281D45-B814-6543-8CDD-BF21FD88F1C5}"/>
              </a:ext>
            </a:extLst>
          </p:cNvPr>
          <p:cNvSpPr/>
          <p:nvPr/>
        </p:nvSpPr>
        <p:spPr>
          <a:xfrm>
            <a:off x="978319" y="5302635"/>
            <a:ext cx="6478924" cy="862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E6889555-36A1-9F4E-90C9-65F6251FDAED}"/>
              </a:ext>
            </a:extLst>
          </p:cNvPr>
          <p:cNvSpPr/>
          <p:nvPr/>
        </p:nvSpPr>
        <p:spPr>
          <a:xfrm>
            <a:off x="978319" y="2693248"/>
            <a:ext cx="4137967" cy="588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80285672-BA36-2A4B-9F5A-BAB274CD983C}"/>
              </a:ext>
            </a:extLst>
          </p:cNvPr>
          <p:cNvSpPr/>
          <p:nvPr/>
        </p:nvSpPr>
        <p:spPr>
          <a:xfrm>
            <a:off x="6442236" y="3931972"/>
            <a:ext cx="5672820" cy="588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407FB97E-1469-AD4C-BE7A-A99885D843FF}"/>
              </a:ext>
            </a:extLst>
          </p:cNvPr>
          <p:cNvSpPr/>
          <p:nvPr/>
        </p:nvSpPr>
        <p:spPr>
          <a:xfrm>
            <a:off x="7266628" y="1160733"/>
            <a:ext cx="3930730" cy="577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5C7859DE-B3DF-9A42-9C7D-23587D85BD43}"/>
              </a:ext>
            </a:extLst>
          </p:cNvPr>
          <p:cNvSpPr/>
          <p:nvPr/>
        </p:nvSpPr>
        <p:spPr>
          <a:xfrm>
            <a:off x="893034" y="1312935"/>
            <a:ext cx="4181991" cy="425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3C38B455-1F51-0246-BA63-09DF0031540D}"/>
              </a:ext>
            </a:extLst>
          </p:cNvPr>
          <p:cNvSpPr/>
          <p:nvPr/>
        </p:nvSpPr>
        <p:spPr>
          <a:xfrm>
            <a:off x="8016834" y="3120777"/>
            <a:ext cx="4196531" cy="577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C6D6C9-DFD9-634C-B8BC-B766B7B1F4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1745" y="5214953"/>
            <a:ext cx="755491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" name="円/楕円 26">
            <a:extLst>
              <a:ext uri="{FF2B5EF4-FFF2-40B4-BE49-F238E27FC236}">
                <a16:creationId xmlns:a16="http://schemas.microsoft.com/office/drawing/2014/main" id="{8E8337F4-C022-8A48-B6DD-B7453CB2094E}"/>
              </a:ext>
            </a:extLst>
          </p:cNvPr>
          <p:cNvSpPr/>
          <p:nvPr/>
        </p:nvSpPr>
        <p:spPr>
          <a:xfrm>
            <a:off x="8177382" y="5481477"/>
            <a:ext cx="3581945" cy="3645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>
            <a:extLst>
              <a:ext uri="{FF2B5EF4-FFF2-40B4-BE49-F238E27FC236}">
                <a16:creationId xmlns:a16="http://schemas.microsoft.com/office/drawing/2014/main" id="{0783A23A-A702-9047-81CF-960D765BA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452" y="3821178"/>
            <a:ext cx="1545879" cy="1412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1C4DA60F-88F2-4D42-AE7C-B5036C15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740" y="3821178"/>
            <a:ext cx="1545879" cy="1412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6F52830-F364-8E48-84CA-67F08E4F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Delta Debugging on Source Code Changes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16230-702C-C543-89D0-AF8D1736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B54B7C-C3DD-FA40-81CF-6E5E31F4DD88}"/>
              </a:ext>
            </a:extLst>
          </p:cNvPr>
          <p:cNvSpPr txBox="1"/>
          <p:nvPr/>
        </p:nvSpPr>
        <p:spPr>
          <a:xfrm>
            <a:off x="4242947" y="3281675"/>
            <a:ext cx="51162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28B140-7794-C94A-A886-C1907F797703}"/>
              </a:ext>
            </a:extLst>
          </p:cNvPr>
          <p:cNvSpPr txBox="1"/>
          <p:nvPr/>
        </p:nvSpPr>
        <p:spPr>
          <a:xfrm>
            <a:off x="5361891" y="3090528"/>
            <a:ext cx="5116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0B30A7-92F9-A74B-8B0A-E6B99238D1DE}"/>
              </a:ext>
            </a:extLst>
          </p:cNvPr>
          <p:cNvSpPr txBox="1"/>
          <p:nvPr/>
        </p:nvSpPr>
        <p:spPr>
          <a:xfrm>
            <a:off x="5361892" y="3615892"/>
            <a:ext cx="5116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DE25A6-70C7-F944-B831-0446D5571D65}"/>
              </a:ext>
            </a:extLst>
          </p:cNvPr>
          <p:cNvSpPr txBox="1"/>
          <p:nvPr/>
        </p:nvSpPr>
        <p:spPr>
          <a:xfrm>
            <a:off x="5361890" y="4141256"/>
            <a:ext cx="5116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D066CB-7002-BA46-AA74-BFA6009B4EBB}"/>
              </a:ext>
            </a:extLst>
          </p:cNvPr>
          <p:cNvSpPr txBox="1"/>
          <p:nvPr/>
        </p:nvSpPr>
        <p:spPr>
          <a:xfrm>
            <a:off x="5361889" y="4661627"/>
            <a:ext cx="5116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8D6FBF-921D-F248-95F0-0D7FF8E0C1F8}"/>
              </a:ext>
            </a:extLst>
          </p:cNvPr>
          <p:cNvSpPr txBox="1"/>
          <p:nvPr/>
        </p:nvSpPr>
        <p:spPr>
          <a:xfrm>
            <a:off x="6616821" y="3094868"/>
            <a:ext cx="5116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46340F5-1F17-3B4C-88A5-840EC91A465D}"/>
              </a:ext>
            </a:extLst>
          </p:cNvPr>
          <p:cNvSpPr txBox="1"/>
          <p:nvPr/>
        </p:nvSpPr>
        <p:spPr>
          <a:xfrm>
            <a:off x="6616820" y="3615239"/>
            <a:ext cx="5116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745A6FB-3118-5F43-8865-76F290DB11B7}"/>
              </a:ext>
            </a:extLst>
          </p:cNvPr>
          <p:cNvSpPr txBox="1"/>
          <p:nvPr/>
        </p:nvSpPr>
        <p:spPr>
          <a:xfrm>
            <a:off x="6616820" y="4134560"/>
            <a:ext cx="49528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alpha val="4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EA60119-7A27-C441-8D17-EAC448D7B5C7}"/>
              </a:ext>
            </a:extLst>
          </p:cNvPr>
          <p:cNvSpPr txBox="1"/>
          <p:nvPr/>
        </p:nvSpPr>
        <p:spPr>
          <a:xfrm>
            <a:off x="6616820" y="4653881"/>
            <a:ext cx="5007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alpha val="4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28F41F9D-46E9-E647-8FB3-222F50C7B08E}"/>
              </a:ext>
            </a:extLst>
          </p:cNvPr>
          <p:cNvSpPr/>
          <p:nvPr/>
        </p:nvSpPr>
        <p:spPr>
          <a:xfrm>
            <a:off x="6529704" y="3018343"/>
            <a:ext cx="691304" cy="11162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324E40C-9F88-E44D-855F-934BC660F25A}"/>
              </a:ext>
            </a:extLst>
          </p:cNvPr>
          <p:cNvSpPr txBox="1"/>
          <p:nvPr/>
        </p:nvSpPr>
        <p:spPr>
          <a:xfrm>
            <a:off x="716835" y="2390497"/>
            <a:ext cx="296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Compare source code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E3A894E-E679-2848-B39F-AD56833E473F}"/>
              </a:ext>
            </a:extLst>
          </p:cNvPr>
          <p:cNvSpPr txBox="1"/>
          <p:nvPr/>
        </p:nvSpPr>
        <p:spPr>
          <a:xfrm>
            <a:off x="3868223" y="2392097"/>
            <a:ext cx="237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Decompose delta</a:t>
            </a:r>
          </a:p>
        </p:txBody>
      </p:sp>
      <p:sp>
        <p:nvSpPr>
          <p:cNvPr id="39" name="右矢印 38">
            <a:extLst>
              <a:ext uri="{FF2B5EF4-FFF2-40B4-BE49-F238E27FC236}">
                <a16:creationId xmlns:a16="http://schemas.microsoft.com/office/drawing/2014/main" id="{05E4F8E4-C390-6745-A0CA-96459E7805C7}"/>
              </a:ext>
            </a:extLst>
          </p:cNvPr>
          <p:cNvSpPr/>
          <p:nvPr/>
        </p:nvSpPr>
        <p:spPr>
          <a:xfrm>
            <a:off x="4876111" y="3916556"/>
            <a:ext cx="391886" cy="30186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B1B39E8-6D3E-3443-925B-ADCDA5B0403C}"/>
              </a:ext>
            </a:extLst>
          </p:cNvPr>
          <p:cNvSpPr txBox="1"/>
          <p:nvPr/>
        </p:nvSpPr>
        <p:spPr>
          <a:xfrm>
            <a:off x="6404624" y="2400836"/>
            <a:ext cx="26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Bisect, select, patch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013D0BA-23B1-9545-AB3A-D1330449A091}"/>
              </a:ext>
            </a:extLst>
          </p:cNvPr>
          <p:cNvSpPr txBox="1"/>
          <p:nvPr/>
        </p:nvSpPr>
        <p:spPr>
          <a:xfrm>
            <a:off x="9391681" y="2392097"/>
            <a:ext cx="199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Build and test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4F285F6-E41C-BC43-A277-69A7BE3CBB03}"/>
              </a:ext>
            </a:extLst>
          </p:cNvPr>
          <p:cNvSpPr>
            <a:spLocks noChangeAspect="1"/>
          </p:cNvSpPr>
          <p:nvPr/>
        </p:nvSpPr>
        <p:spPr>
          <a:xfrm>
            <a:off x="577399" y="2294668"/>
            <a:ext cx="3240000" cy="34586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EF9A6D8-C9D8-8444-B8DF-3B46C43FBF15}"/>
              </a:ext>
            </a:extLst>
          </p:cNvPr>
          <p:cNvSpPr>
            <a:spLocks noChangeAspect="1"/>
          </p:cNvSpPr>
          <p:nvPr/>
        </p:nvSpPr>
        <p:spPr>
          <a:xfrm>
            <a:off x="3817399" y="2294668"/>
            <a:ext cx="2473167" cy="34586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ADBE1C0-4E9F-7D41-AC8D-DCE05C4FD959}"/>
              </a:ext>
            </a:extLst>
          </p:cNvPr>
          <p:cNvSpPr>
            <a:spLocks noChangeAspect="1"/>
          </p:cNvSpPr>
          <p:nvPr/>
        </p:nvSpPr>
        <p:spPr>
          <a:xfrm>
            <a:off x="6294940" y="2294668"/>
            <a:ext cx="2848307" cy="34586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92D3DB2-43C5-DC49-B26F-AE05B3A4C72C}"/>
              </a:ext>
            </a:extLst>
          </p:cNvPr>
          <p:cNvSpPr>
            <a:spLocks noChangeAspect="1"/>
          </p:cNvSpPr>
          <p:nvPr/>
        </p:nvSpPr>
        <p:spPr>
          <a:xfrm>
            <a:off x="9143247" y="2294668"/>
            <a:ext cx="2325306" cy="34586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右矢印 46">
            <a:extLst>
              <a:ext uri="{FF2B5EF4-FFF2-40B4-BE49-F238E27FC236}">
                <a16:creationId xmlns:a16="http://schemas.microsoft.com/office/drawing/2014/main" id="{2A084D4E-AE1B-314B-9D02-707B80E18B4E}"/>
              </a:ext>
            </a:extLst>
          </p:cNvPr>
          <p:cNvSpPr/>
          <p:nvPr/>
        </p:nvSpPr>
        <p:spPr>
          <a:xfrm>
            <a:off x="3599168" y="5329219"/>
            <a:ext cx="485857" cy="287746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右矢印 47">
            <a:extLst>
              <a:ext uri="{FF2B5EF4-FFF2-40B4-BE49-F238E27FC236}">
                <a16:creationId xmlns:a16="http://schemas.microsoft.com/office/drawing/2014/main" id="{29689A4E-8882-674C-ACB3-DFC2FE48128C}"/>
              </a:ext>
            </a:extLst>
          </p:cNvPr>
          <p:cNvSpPr/>
          <p:nvPr/>
        </p:nvSpPr>
        <p:spPr>
          <a:xfrm>
            <a:off x="6079249" y="5329218"/>
            <a:ext cx="485857" cy="282559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右矢印 48">
            <a:extLst>
              <a:ext uri="{FF2B5EF4-FFF2-40B4-BE49-F238E27FC236}">
                <a16:creationId xmlns:a16="http://schemas.microsoft.com/office/drawing/2014/main" id="{3DD043D4-6D2F-1640-8B71-BFBB24BE4D63}"/>
              </a:ext>
            </a:extLst>
          </p:cNvPr>
          <p:cNvSpPr/>
          <p:nvPr/>
        </p:nvSpPr>
        <p:spPr>
          <a:xfrm>
            <a:off x="8931378" y="5329218"/>
            <a:ext cx="485857" cy="28256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 ターン矢印 51">
            <a:extLst>
              <a:ext uri="{FF2B5EF4-FFF2-40B4-BE49-F238E27FC236}">
                <a16:creationId xmlns:a16="http://schemas.microsoft.com/office/drawing/2014/main" id="{E8E51FF1-99C6-5B42-B3B9-90A0EEEBB2E1}"/>
              </a:ext>
            </a:extLst>
          </p:cNvPr>
          <p:cNvSpPr/>
          <p:nvPr/>
        </p:nvSpPr>
        <p:spPr>
          <a:xfrm rot="10800000">
            <a:off x="7395066" y="5796472"/>
            <a:ext cx="3056575" cy="544286"/>
          </a:xfrm>
          <a:prstGeom prst="uturnArrow">
            <a:avLst>
              <a:gd name="adj1" fmla="val 27000"/>
              <a:gd name="adj2" fmla="val 25000"/>
              <a:gd name="adj3" fmla="val 31000"/>
              <a:gd name="adj4" fmla="val 11750"/>
              <a:gd name="adj5" fmla="val 10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曲折矢印 30">
            <a:extLst>
              <a:ext uri="{FF2B5EF4-FFF2-40B4-BE49-F238E27FC236}">
                <a16:creationId xmlns:a16="http://schemas.microsoft.com/office/drawing/2014/main" id="{053011CC-D932-F344-A55C-526EE688A219}"/>
              </a:ext>
            </a:extLst>
          </p:cNvPr>
          <p:cNvSpPr/>
          <p:nvPr/>
        </p:nvSpPr>
        <p:spPr>
          <a:xfrm rot="5400000">
            <a:off x="7476138" y="3324736"/>
            <a:ext cx="414906" cy="816539"/>
          </a:xfrm>
          <a:prstGeom prst="bentArrow">
            <a:avLst>
              <a:gd name="adj1" fmla="val 25000"/>
              <a:gd name="adj2" fmla="val 25704"/>
              <a:gd name="adj3" fmla="val 23591"/>
              <a:gd name="adj4" fmla="val 2262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9B84F0B-4FD3-184E-BDE1-54566D90DCB3}"/>
              </a:ext>
            </a:extLst>
          </p:cNvPr>
          <p:cNvSpPr txBox="1"/>
          <p:nvPr/>
        </p:nvSpPr>
        <p:spPr>
          <a:xfrm>
            <a:off x="10019953" y="4240519"/>
            <a:ext cx="584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</a:rPr>
              <a:t>✔</a:t>
            </a:r>
            <a:r>
              <a:rPr lang="en-US" altLang="ja-JP" dirty="0"/>
              <a:t>︎</a:t>
            </a:r>
            <a:endParaRPr 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5DEBD8B-164D-964F-B655-4D3CDD800E42}"/>
              </a:ext>
            </a:extLst>
          </p:cNvPr>
          <p:cNvSpPr txBox="1"/>
          <p:nvPr/>
        </p:nvSpPr>
        <p:spPr>
          <a:xfrm>
            <a:off x="1071387" y="4789867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ja-JP" sz="2400" i="1" baseline="-1000" dirty="0"/>
              <a:t>good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98209A6-13E1-8748-82C7-73676C15003F}"/>
              </a:ext>
            </a:extLst>
          </p:cNvPr>
          <p:cNvSpPr txBox="1"/>
          <p:nvPr/>
        </p:nvSpPr>
        <p:spPr>
          <a:xfrm>
            <a:off x="867363" y="1559144"/>
            <a:ext cx="885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Yesterday, my program worked. Today it does not. Why?</a:t>
            </a:r>
            <a:r>
              <a:rPr lang="en-US" sz="2400" dirty="0"/>
              <a:t> [Zeller, 1999]</a:t>
            </a: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B96EF157-16DF-844C-9410-143BB8DD9302}"/>
              </a:ext>
            </a:extLst>
          </p:cNvPr>
          <p:cNvGrpSpPr/>
          <p:nvPr/>
        </p:nvGrpSpPr>
        <p:grpSpPr>
          <a:xfrm>
            <a:off x="716835" y="2946161"/>
            <a:ext cx="2967750" cy="1789897"/>
            <a:chOff x="855064" y="2566922"/>
            <a:chExt cx="2967750" cy="1789897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4734A00B-B9F4-ED4E-AEC8-113F05B8C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064" y="2566922"/>
              <a:ext cx="2967750" cy="17898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6B1CC2A6-0B18-2642-B3E2-E5FE3F906F11}"/>
                </a:ext>
              </a:extLst>
            </p:cNvPr>
            <p:cNvCxnSpPr>
              <a:stCxn id="67" idx="0"/>
              <a:endCxn id="67" idx="2"/>
            </p:cNvCxnSpPr>
            <p:nvPr/>
          </p:nvCxnSpPr>
          <p:spPr>
            <a:xfrm>
              <a:off x="2338939" y="2566922"/>
              <a:ext cx="0" cy="1789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図 70">
            <a:extLst>
              <a:ext uri="{FF2B5EF4-FFF2-40B4-BE49-F238E27FC236}">
                <a16:creationId xmlns:a16="http://schemas.microsoft.com/office/drawing/2014/main" id="{D8F12CF3-A668-5C4B-8F38-213389CF3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991" y="4147397"/>
            <a:ext cx="244296" cy="224691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0FAA6BA5-5A74-9841-8A2B-94242C31B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933" y="4320878"/>
            <a:ext cx="244296" cy="224691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EE075361-EC6E-BA46-97E0-260D04060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348" y="4276871"/>
            <a:ext cx="244296" cy="224691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EA23ED0-0FA6-3741-9DF7-BE757875753E}"/>
              </a:ext>
            </a:extLst>
          </p:cNvPr>
          <p:cNvSpPr txBox="1"/>
          <p:nvPr/>
        </p:nvSpPr>
        <p:spPr>
          <a:xfrm>
            <a:off x="10007082" y="4211504"/>
            <a:ext cx="584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</a:rPr>
              <a:t>✘</a:t>
            </a:r>
            <a:r>
              <a:rPr lang="en-US" altLang="ja-JP" dirty="0">
                <a:solidFill>
                  <a:srgbClr val="FF0000"/>
                </a:solidFill>
              </a:rPr>
              <a:t>︎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右矢印 74">
            <a:extLst>
              <a:ext uri="{FF2B5EF4-FFF2-40B4-BE49-F238E27FC236}">
                <a16:creationId xmlns:a16="http://schemas.microsoft.com/office/drawing/2014/main" id="{46D6B5BD-E43B-654B-9BCA-CA90661B02A5}"/>
              </a:ext>
            </a:extLst>
          </p:cNvPr>
          <p:cNvSpPr/>
          <p:nvPr/>
        </p:nvSpPr>
        <p:spPr>
          <a:xfrm>
            <a:off x="7275322" y="4550795"/>
            <a:ext cx="485304" cy="2216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角丸四角形 75">
            <a:extLst>
              <a:ext uri="{FF2B5EF4-FFF2-40B4-BE49-F238E27FC236}">
                <a16:creationId xmlns:a16="http://schemas.microsoft.com/office/drawing/2014/main" id="{5FFC418F-C966-FD48-A2F9-B20E22E08CBC}"/>
              </a:ext>
            </a:extLst>
          </p:cNvPr>
          <p:cNvSpPr/>
          <p:nvPr/>
        </p:nvSpPr>
        <p:spPr>
          <a:xfrm>
            <a:off x="6534000" y="4103518"/>
            <a:ext cx="691304" cy="11162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右矢印 76">
            <a:extLst>
              <a:ext uri="{FF2B5EF4-FFF2-40B4-BE49-F238E27FC236}">
                <a16:creationId xmlns:a16="http://schemas.microsoft.com/office/drawing/2014/main" id="{BFDA5D0E-1879-F442-B6B3-9D2DB28BE051}"/>
              </a:ext>
            </a:extLst>
          </p:cNvPr>
          <p:cNvSpPr/>
          <p:nvPr/>
        </p:nvSpPr>
        <p:spPr>
          <a:xfrm>
            <a:off x="7275321" y="4276871"/>
            <a:ext cx="485305" cy="22469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303E504-14CC-AD4A-B8F5-A9BE0AF59D10}"/>
              </a:ext>
            </a:extLst>
          </p:cNvPr>
          <p:cNvSpPr txBox="1"/>
          <p:nvPr/>
        </p:nvSpPr>
        <p:spPr>
          <a:xfrm>
            <a:off x="2558277" y="4789867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ja-JP" sz="2400" i="1" baseline="-1000" dirty="0"/>
              <a:t>bad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EAF0D3-EE55-0F44-930F-B7F49DD878E9}"/>
              </a:ext>
            </a:extLst>
          </p:cNvPr>
          <p:cNvSpPr txBox="1"/>
          <p:nvPr/>
        </p:nvSpPr>
        <p:spPr>
          <a:xfrm>
            <a:off x="2027320" y="52396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D78616D-CDA9-2D47-9D0B-089B3A36F2B4}"/>
              </a:ext>
            </a:extLst>
          </p:cNvPr>
          <p:cNvSpPr txBox="1"/>
          <p:nvPr/>
        </p:nvSpPr>
        <p:spPr>
          <a:xfrm>
            <a:off x="4912058" y="52417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695B58D-BF2C-8C43-97A5-5EA1C3457B71}"/>
              </a:ext>
            </a:extLst>
          </p:cNvPr>
          <p:cNvSpPr txBox="1"/>
          <p:nvPr/>
        </p:nvSpPr>
        <p:spPr>
          <a:xfrm>
            <a:off x="7548205" y="52396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C5E8400-EEC6-1749-B42C-B5E2807A7847}"/>
              </a:ext>
            </a:extLst>
          </p:cNvPr>
          <p:cNvSpPr txBox="1"/>
          <p:nvPr/>
        </p:nvSpPr>
        <p:spPr>
          <a:xfrm>
            <a:off x="10217334" y="52396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8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00039 0.158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00013 -0.0421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xit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30" grpId="0" animBg="1"/>
      <p:bldP spid="30" grpId="1" animBg="1"/>
      <p:bldP spid="31" grpId="0" animBg="1"/>
      <p:bldP spid="46" grpId="0"/>
      <p:bldP spid="74" grpId="0"/>
      <p:bldP spid="74" grpId="1"/>
      <p:bldP spid="75" grpId="0" animBg="1"/>
      <p:bldP spid="75" grpId="1" animBg="1"/>
      <p:bldP spid="76" grpId="0" animBg="1"/>
      <p:bldP spid="76" grpId="1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BFEF85-C730-0142-A4E9-9DCFE7D8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Is DD Practical for Real Regressions?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94777-1889-6340-9D7C-53D1425B9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Complexity of DD [Zeller-</a:t>
            </a:r>
            <a:r>
              <a:rPr lang="en" altLang="ja-JP" dirty="0"/>
              <a:t>Hildebrandt, 2002]</a:t>
            </a:r>
            <a:endParaRPr lang="en-US" altLang="ja-JP" dirty="0"/>
          </a:p>
          <a:p>
            <a:pPr lvl="1"/>
            <a:r>
              <a:rPr lang="en-US" altLang="ja-JP" dirty="0"/>
              <a:t>Test executions </a:t>
            </a:r>
            <a:r>
              <a:rPr lang="en-US" altLang="ja-JP" dirty="0" err="1"/>
              <a:t>w.r.t</a:t>
            </a:r>
            <a:r>
              <a:rPr lang="en-US" altLang="ja-JP" dirty="0"/>
              <a:t>. number of hunks (delta components)</a:t>
            </a:r>
          </a:p>
          <a:p>
            <a:pPr lvl="1"/>
            <a:r>
              <a:rPr lang="en-US" altLang="ja-JP" dirty="0"/>
              <a:t>Logarithmic (best case) to quadratic (worst case)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Factors that increase complexity [Zeller, 1999]</a:t>
            </a:r>
          </a:p>
          <a:p>
            <a:pPr lvl="1"/>
            <a:r>
              <a:rPr lang="en-US" altLang="ja-JP" dirty="0"/>
              <a:t>Inconsistency: test may result in 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UNRESOLVED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   ...</a:t>
            </a:r>
          </a:p>
          <a:p>
            <a:r>
              <a:rPr lang="en-US" altLang="ja-JP" dirty="0"/>
              <a:t>Example: </a:t>
            </a:r>
          </a:p>
          <a:p>
            <a:pPr lvl="1"/>
            <a:r>
              <a:rPr lang="en-US" altLang="ja-JP" dirty="0"/>
              <a:t>Delta decomposed into 952 hunks</a:t>
            </a:r>
          </a:p>
          <a:p>
            <a:pPr lvl="1"/>
            <a:r>
              <a:rPr lang="en-US" altLang="ja-JP" dirty="0"/>
              <a:t>826 test executions (8+ hours on AWS (16 cores, 8GB-RAM/core))</a:t>
            </a:r>
          </a:p>
          <a:p>
            <a:pPr lvl="1"/>
            <a:r>
              <a:rPr lang="en-US" altLang="ja-JP" dirty="0"/>
              <a:t>722 build failures (build success rate: </a:t>
            </a:r>
            <a:r>
              <a:rPr lang="en-US" altLang="ja-JP" b="1" dirty="0">
                <a:solidFill>
                  <a:srgbClr val="FF0000"/>
                </a:solidFill>
              </a:rPr>
              <a:t>0.127</a:t>
            </a:r>
            <a:r>
              <a:rPr lang="en-US" altLang="ja-JP" dirty="0"/>
              <a:t>)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6D3385-9BBA-B449-AABB-EEED9869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0399C0C-B810-2144-8D62-98E72270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09" y="4220686"/>
            <a:ext cx="6032166" cy="7137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370816F-74B2-524D-AD93-222FD290F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833" y="4583009"/>
            <a:ext cx="6654800" cy="4064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934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D366D-E352-9648-9120-563F6D5D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Complexity Factors of DD [Zeller, 1999]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B78B5F-99C9-0444-8EE2-0426E817C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Inconsistency: </a:t>
            </a:r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UNRESOLVED</a:t>
            </a:r>
            <a:r>
              <a:rPr lang="en-US" altLang="ja-JP" dirty="0"/>
              <a:t> test results exist</a:t>
            </a:r>
          </a:p>
          <a:p>
            <a:r>
              <a:rPr lang="en-US" altLang="ja-JP" dirty="0"/>
              <a:t>Interference: combination of multiple components induces failure</a:t>
            </a:r>
          </a:p>
          <a:p>
            <a:r>
              <a:rPr lang="en-US" altLang="ja-JP" dirty="0"/>
              <a:t>Non-monotony: non-failure inducing changes contain failure inducing changes </a:t>
            </a:r>
          </a:p>
          <a:p>
            <a:r>
              <a:rPr lang="en-US" altLang="ja-JP" dirty="0"/>
              <a:t>Ambiguity: disjoint sub-deltas induce failure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8AAFF3-83F3-1140-9667-0CD7F29F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07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94777-1889-6340-9D7C-53D1425B9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47644"/>
            <a:ext cx="5954487" cy="20798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dirty="0"/>
              <a:t>Syntax errors</a:t>
            </a:r>
          </a:p>
          <a:p>
            <a:r>
              <a:rPr lang="en-US" altLang="ja-JP" dirty="0"/>
              <a:t>"</a:t>
            </a:r>
            <a:r>
              <a:rPr lang="en-US" altLang="ja-JP" dirty="0">
                <a:latin typeface="Courier" pitchFamily="2" charset="0"/>
              </a:rPr>
              <a:t>cannot find symbol</a:t>
            </a:r>
            <a:r>
              <a:rPr lang="en-US" altLang="ja-JP" dirty="0"/>
              <a:t>" errors</a:t>
            </a:r>
          </a:p>
          <a:p>
            <a:r>
              <a:rPr lang="en-US" altLang="ja-JP" dirty="0"/>
              <a:t>"</a:t>
            </a:r>
            <a:r>
              <a:rPr lang="en-US" altLang="ja-JP" dirty="0">
                <a:latin typeface="Courier" pitchFamily="2" charset="0"/>
              </a:rPr>
              <a:t>unreported exception</a:t>
            </a:r>
            <a:r>
              <a:rPr lang="en-US" altLang="ja-JP" dirty="0"/>
              <a:t>" errors</a:t>
            </a:r>
          </a:p>
          <a:p>
            <a:pPr marL="0" indent="0">
              <a:buNone/>
            </a:pPr>
            <a:r>
              <a:rPr lang="en-US" altLang="ja-JP" dirty="0"/>
              <a:t>                     ...</a:t>
            </a:r>
          </a:p>
        </p:txBody>
      </p:sp>
      <p:sp>
        <p:nvSpPr>
          <p:cNvPr id="17" name="角丸四角形吹き出し 16">
            <a:extLst>
              <a:ext uri="{FF2B5EF4-FFF2-40B4-BE49-F238E27FC236}">
                <a16:creationId xmlns:a16="http://schemas.microsoft.com/office/drawing/2014/main" id="{A9F98276-8761-E945-B52E-254491B88D14}"/>
              </a:ext>
            </a:extLst>
          </p:cNvPr>
          <p:cNvSpPr/>
          <p:nvPr/>
        </p:nvSpPr>
        <p:spPr>
          <a:xfrm>
            <a:off x="7445831" y="1777372"/>
            <a:ext cx="3868382" cy="3922788"/>
          </a:xfrm>
          <a:prstGeom prst="wedgeRoundRectCallout">
            <a:avLst>
              <a:gd name="adj1" fmla="val -81225"/>
              <a:gd name="adj2" fmla="val -12966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691E2E-9F62-9846-86C2-7348FFB0F0C4}"/>
              </a:ext>
            </a:extLst>
          </p:cNvPr>
          <p:cNvSpPr txBox="1"/>
          <p:nvPr/>
        </p:nvSpPr>
        <p:spPr>
          <a:xfrm>
            <a:off x="7665027" y="2550348"/>
            <a:ext cx="347678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@@ ... @@</a:t>
            </a:r>
          </a:p>
          <a:p>
            <a:r>
              <a:rPr lang="en-US" sz="2400" dirty="0">
                <a:solidFill>
                  <a:srgbClr val="FF4C41"/>
                </a:solidFill>
                <a:latin typeface="Courier" pitchFamily="2" charset="0"/>
              </a:rPr>
              <a:t>- </a:t>
            </a:r>
            <a:r>
              <a:rPr lang="en-US" sz="2400" b="1" dirty="0">
                <a:solidFill>
                  <a:srgbClr val="FF4C41"/>
                </a:solidFill>
                <a:latin typeface="Courier" pitchFamily="2" charset="0"/>
              </a:rPr>
              <a:t>void </a:t>
            </a:r>
            <a:r>
              <a:rPr lang="en-US" sz="2400" dirty="0">
                <a:solidFill>
                  <a:srgbClr val="FF4C41"/>
                </a:solidFill>
                <a:latin typeface="Courier" pitchFamily="2" charset="0"/>
              </a:rPr>
              <a:t>m() { ... }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E29500-C136-8245-9CED-CDA6B5A9D56B}"/>
              </a:ext>
            </a:extLst>
          </p:cNvPr>
          <p:cNvSpPr txBox="1"/>
          <p:nvPr/>
        </p:nvSpPr>
        <p:spPr>
          <a:xfrm>
            <a:off x="7664037" y="4177406"/>
            <a:ext cx="347678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@@ ... @@</a:t>
            </a:r>
          </a:p>
          <a:p>
            <a:r>
              <a:rPr lang="en-US" sz="2400" dirty="0">
                <a:solidFill>
                  <a:srgbClr val="FF4C41"/>
                </a:solidFill>
                <a:latin typeface="Courier" pitchFamily="2" charset="0"/>
              </a:rPr>
              <a:t>- m();</a:t>
            </a:r>
          </a:p>
        </p:txBody>
      </p:sp>
      <p:sp>
        <p:nvSpPr>
          <p:cNvPr id="15" name="角丸四角形吹き出し 14">
            <a:extLst>
              <a:ext uri="{FF2B5EF4-FFF2-40B4-BE49-F238E27FC236}">
                <a16:creationId xmlns:a16="http://schemas.microsoft.com/office/drawing/2014/main" id="{1B6D504B-65BC-4549-810D-A0F2FB49C40A}"/>
              </a:ext>
            </a:extLst>
          </p:cNvPr>
          <p:cNvSpPr/>
          <p:nvPr/>
        </p:nvSpPr>
        <p:spPr>
          <a:xfrm>
            <a:off x="7445830" y="1777371"/>
            <a:ext cx="3868384" cy="3922789"/>
          </a:xfrm>
          <a:prstGeom prst="wedgeRoundRectCallout">
            <a:avLst>
              <a:gd name="adj1" fmla="val -162386"/>
              <a:gd name="adj2" fmla="val -26806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8011AB2-EC75-2C41-B47D-897DB1DCDC00}"/>
              </a:ext>
            </a:extLst>
          </p:cNvPr>
          <p:cNvSpPr txBox="1"/>
          <p:nvPr/>
        </p:nvSpPr>
        <p:spPr>
          <a:xfrm>
            <a:off x="7615231" y="2233597"/>
            <a:ext cx="347777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@@ ... @@</a:t>
            </a:r>
          </a:p>
          <a:p>
            <a:r>
              <a:rPr lang="en-US" sz="2400" dirty="0">
                <a:solidFill>
                  <a:srgbClr val="FF4C41"/>
                </a:solidFill>
                <a:latin typeface="Courier" pitchFamily="2" charset="0"/>
              </a:rPr>
              <a:t>- </a:t>
            </a:r>
            <a:r>
              <a:rPr lang="en-US" sz="2400" b="1" dirty="0">
                <a:solidFill>
                  <a:srgbClr val="FF4C41"/>
                </a:solidFill>
                <a:latin typeface="Courier" pitchFamily="2" charset="0"/>
              </a:rPr>
              <a:t>try</a:t>
            </a:r>
            <a:r>
              <a:rPr lang="en-US" sz="2400" dirty="0">
                <a:solidFill>
                  <a:srgbClr val="FF4C41"/>
                </a:solidFill>
                <a:latin typeface="Courier" pitchFamily="2" charset="0"/>
              </a:rPr>
              <a:t> {</a:t>
            </a:r>
          </a:p>
          <a:p>
            <a:r>
              <a:rPr lang="en-US" sz="2400" dirty="0">
                <a:solidFill>
                  <a:schemeClr val="accent6"/>
                </a:solidFill>
                <a:latin typeface="Courier" pitchFamily="2" charset="0"/>
              </a:rPr>
              <a:t>+ </a:t>
            </a:r>
            <a:r>
              <a:rPr lang="en-US" sz="2400" b="1" dirty="0">
                <a:solidFill>
                  <a:schemeClr val="accent6"/>
                </a:solidFill>
                <a:latin typeface="Courier" pitchFamily="2" charset="0"/>
              </a:rPr>
              <a:t>synchronized</a:t>
            </a:r>
            <a:r>
              <a:rPr lang="en-US" sz="2400" dirty="0">
                <a:solidFill>
                  <a:schemeClr val="accent6"/>
                </a:solidFill>
                <a:latin typeface="Courier" pitchFamily="2" charset="0"/>
              </a:rPr>
              <a:t>(a){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AF05980-F485-D548-A9A7-3E0178E611A3}"/>
              </a:ext>
            </a:extLst>
          </p:cNvPr>
          <p:cNvSpPr txBox="1"/>
          <p:nvPr/>
        </p:nvSpPr>
        <p:spPr>
          <a:xfrm>
            <a:off x="7615231" y="3744510"/>
            <a:ext cx="347777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@@ ... @@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4C41"/>
                </a:solidFill>
                <a:latin typeface="Courier" pitchFamily="2" charset="0"/>
              </a:rPr>
              <a:t>} </a:t>
            </a:r>
            <a:r>
              <a:rPr lang="en-US" sz="2400" b="1" dirty="0">
                <a:solidFill>
                  <a:srgbClr val="FF4C41"/>
                </a:solidFill>
                <a:latin typeface="Courier" pitchFamily="2" charset="0"/>
              </a:rPr>
              <a:t>finally</a:t>
            </a:r>
            <a:r>
              <a:rPr lang="en-US" sz="2400" dirty="0">
                <a:solidFill>
                  <a:srgbClr val="FF4C41"/>
                </a:solidFill>
                <a:latin typeface="Courier" pitchFamily="2" charset="0"/>
              </a:rPr>
              <a:t> {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FF4C41"/>
                </a:solidFill>
                <a:latin typeface="Courier" pitchFamily="2" charset="0"/>
              </a:rPr>
              <a:t>w.unlock</a:t>
            </a:r>
            <a:r>
              <a:rPr lang="en-US" sz="2400" dirty="0">
                <a:solidFill>
                  <a:srgbClr val="FF4C41"/>
                </a:solidFill>
                <a:latin typeface="Courier" pitchFamily="2" charset="0"/>
              </a:rPr>
              <a:t>();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urier" pitchFamily="2" charset="0"/>
              </a:rPr>
              <a:t>  </a:t>
            </a:r>
            <a:r>
              <a:rPr lang="en-US" sz="2400" dirty="0">
                <a:latin typeface="Courier" pitchFamily="2" charset="0"/>
              </a:rPr>
              <a:t>}</a:t>
            </a:r>
          </a:p>
        </p:txBody>
      </p:sp>
      <p:sp>
        <p:nvSpPr>
          <p:cNvPr id="21" name="角丸四角形吹き出し 20">
            <a:extLst>
              <a:ext uri="{FF2B5EF4-FFF2-40B4-BE49-F238E27FC236}">
                <a16:creationId xmlns:a16="http://schemas.microsoft.com/office/drawing/2014/main" id="{4C2E7E34-CE87-2F45-A7D2-864FD9AC981D}"/>
              </a:ext>
            </a:extLst>
          </p:cNvPr>
          <p:cNvSpPr/>
          <p:nvPr/>
        </p:nvSpPr>
        <p:spPr>
          <a:xfrm>
            <a:off x="7445829" y="1777372"/>
            <a:ext cx="3868383" cy="3922788"/>
          </a:xfrm>
          <a:prstGeom prst="wedgeRoundRectCallout">
            <a:avLst>
              <a:gd name="adj1" fmla="val -70393"/>
              <a:gd name="adj2" fmla="val 430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EDC656-3B10-C94C-8E26-D5A5A6AE7D8F}"/>
              </a:ext>
            </a:extLst>
          </p:cNvPr>
          <p:cNvSpPr txBox="1"/>
          <p:nvPr/>
        </p:nvSpPr>
        <p:spPr>
          <a:xfrm>
            <a:off x="7664036" y="2136335"/>
            <a:ext cx="342896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@@ ... @@</a:t>
            </a:r>
          </a:p>
          <a:p>
            <a:r>
              <a:rPr lang="en-US" sz="2400" b="1" dirty="0">
                <a:latin typeface="Courier" pitchFamily="2" charset="0"/>
              </a:rPr>
              <a:t>void</a:t>
            </a:r>
            <a:r>
              <a:rPr lang="en-US" sz="2400" dirty="0">
                <a:latin typeface="Courier" pitchFamily="2" charset="0"/>
              </a:rPr>
              <a:t> m()</a:t>
            </a:r>
          </a:p>
          <a:p>
            <a:r>
              <a:rPr lang="en-US" sz="2400" dirty="0">
                <a:solidFill>
                  <a:schemeClr val="accent6"/>
                </a:solidFill>
                <a:latin typeface="Courier" pitchFamily="2" charset="0"/>
              </a:rPr>
              <a:t>+ </a:t>
            </a:r>
            <a:r>
              <a:rPr lang="en-US" sz="2400" b="1" dirty="0">
                <a:solidFill>
                  <a:schemeClr val="accent6"/>
                </a:solidFill>
                <a:latin typeface="Courier" pitchFamily="2" charset="0"/>
              </a:rPr>
              <a:t>throws </a:t>
            </a:r>
            <a:r>
              <a:rPr lang="en-US" sz="2400" dirty="0">
                <a:solidFill>
                  <a:schemeClr val="accent6"/>
                </a:solidFill>
                <a:latin typeface="Courier" pitchFamily="2" charset="0"/>
              </a:rPr>
              <a:t>Abort</a:t>
            </a:r>
          </a:p>
          <a:p>
            <a:r>
              <a:rPr lang="en-US" sz="2400" dirty="0">
                <a:latin typeface="Courier" pitchFamily="2" charset="0"/>
              </a:rPr>
              <a:t>{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BB4BDFE-528A-DF4D-9894-848ED82D0582}"/>
              </a:ext>
            </a:extLst>
          </p:cNvPr>
          <p:cNvSpPr txBox="1"/>
          <p:nvPr/>
        </p:nvSpPr>
        <p:spPr>
          <a:xfrm>
            <a:off x="7664036" y="4131524"/>
            <a:ext cx="347678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@@ ... @@</a:t>
            </a:r>
          </a:p>
          <a:p>
            <a:r>
              <a:rPr lang="en-US" sz="2400" dirty="0">
                <a:solidFill>
                  <a:schemeClr val="accent6"/>
                </a:solidFill>
                <a:latin typeface="Courier" pitchFamily="2" charset="0"/>
              </a:rPr>
              <a:t>+ e = </a:t>
            </a:r>
            <a:r>
              <a:rPr lang="en-US" sz="2400" b="1" dirty="0">
                <a:solidFill>
                  <a:schemeClr val="accent6"/>
                </a:solidFill>
                <a:latin typeface="Courier" pitchFamily="2" charset="0"/>
              </a:rPr>
              <a:t>new </a:t>
            </a:r>
            <a:r>
              <a:rPr lang="en-US" sz="2400" dirty="0">
                <a:solidFill>
                  <a:schemeClr val="accent6"/>
                </a:solidFill>
                <a:latin typeface="Courier" pitchFamily="2" charset="0"/>
              </a:rPr>
              <a:t>Abort();</a:t>
            </a:r>
          </a:p>
          <a:p>
            <a:r>
              <a:rPr lang="en-US" sz="2400" dirty="0">
                <a:solidFill>
                  <a:schemeClr val="accent6"/>
                </a:solidFill>
                <a:latin typeface="Courier" pitchFamily="2" charset="0"/>
              </a:rPr>
              <a:t>+ </a:t>
            </a:r>
            <a:r>
              <a:rPr lang="en-US" sz="2400" b="1" dirty="0">
                <a:solidFill>
                  <a:schemeClr val="accent6"/>
                </a:solidFill>
                <a:latin typeface="Courier" pitchFamily="2" charset="0"/>
              </a:rPr>
              <a:t>throw </a:t>
            </a:r>
            <a:r>
              <a:rPr lang="en-US" sz="2400" dirty="0">
                <a:solidFill>
                  <a:schemeClr val="accent6"/>
                </a:solidFill>
                <a:latin typeface="Courier" pitchFamily="2" charset="0"/>
              </a:rPr>
              <a:t>e;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BFEF85-C730-0142-A4E9-9DCFE7D8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Causes of </a:t>
            </a:r>
            <a:r>
              <a:rPr kumimoji="1" lang="en-US" altLang="ja-JP" dirty="0"/>
              <a:t>Build Failures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6D3385-9BBA-B449-AABB-EEED9869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8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15" grpId="0" animBg="1"/>
      <p:bldP spid="15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1" grpId="0" animBg="1"/>
      <p:bldP spid="22" grpId="0" animBg="1"/>
      <p:bldP spid="22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54360-DAC5-784D-B924-E16DBF51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365125"/>
            <a:ext cx="10793185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Syntax- and Semantics-Aware Decomposition to </a:t>
            </a:r>
            <a:r>
              <a:rPr kumimoji="1" lang="en-US" altLang="ja-JP" dirty="0"/>
              <a:t>Avoid Build Failures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18CFE-2B74-A246-A430-C0ECD6D6E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Fine-grained delta decomposition into atomic changes</a:t>
            </a:r>
          </a:p>
          <a:p>
            <a:pPr lvl="1"/>
            <a:r>
              <a:rPr lang="en-US" altLang="ja-JP" dirty="0"/>
              <a:t>Abstract syntax tree (AST) instead of plain text</a:t>
            </a:r>
          </a:p>
          <a:p>
            <a:pPr lvl="1"/>
            <a:r>
              <a:rPr lang="en-US" altLang="ja-JP" dirty="0"/>
              <a:t>Deletion, insertion, relabeling, move of AST nodes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Rule-based coupling of atomic changes</a:t>
            </a:r>
          </a:p>
          <a:p>
            <a:pPr lvl="1"/>
            <a:r>
              <a:rPr lang="en-US" altLang="ja-JP" dirty="0"/>
              <a:t>By syntactic constraints</a:t>
            </a:r>
          </a:p>
          <a:p>
            <a:pPr lvl="1"/>
            <a:r>
              <a:rPr lang="en-US" altLang="ja-JP" dirty="0"/>
              <a:t>By refactoring patterns</a:t>
            </a:r>
          </a:p>
          <a:p>
            <a:pPr lvl="1"/>
            <a:r>
              <a:rPr lang="en-US" altLang="ja-JP" dirty="0"/>
              <a:t>By other change patterns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13EB02-A99E-E140-B873-A2DE83AF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E7DDCC-292C-4547-B12D-EEEA7EE20166}"/>
              </a:ext>
            </a:extLst>
          </p:cNvPr>
          <p:cNvSpPr txBox="1"/>
          <p:nvPr/>
        </p:nvSpPr>
        <p:spPr>
          <a:xfrm>
            <a:off x="9282779" y="2016772"/>
            <a:ext cx="51162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0616B0-8AE6-FD45-AEA7-DEF1E4B9A488}"/>
              </a:ext>
            </a:extLst>
          </p:cNvPr>
          <p:cNvSpPr txBox="1"/>
          <p:nvPr/>
        </p:nvSpPr>
        <p:spPr>
          <a:xfrm>
            <a:off x="10401723" y="1825625"/>
            <a:ext cx="5116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1C4FCC-B286-0241-960A-BEE9EA99E3EB}"/>
              </a:ext>
            </a:extLst>
          </p:cNvPr>
          <p:cNvSpPr txBox="1"/>
          <p:nvPr/>
        </p:nvSpPr>
        <p:spPr>
          <a:xfrm>
            <a:off x="10401724" y="2350989"/>
            <a:ext cx="5116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B05473-D3B5-AE40-8E59-1B66D4BF58C8}"/>
              </a:ext>
            </a:extLst>
          </p:cNvPr>
          <p:cNvSpPr txBox="1"/>
          <p:nvPr/>
        </p:nvSpPr>
        <p:spPr>
          <a:xfrm>
            <a:off x="10401722" y="2876353"/>
            <a:ext cx="5116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5731CD-449F-AB47-921F-AA66EDF4693D}"/>
              </a:ext>
            </a:extLst>
          </p:cNvPr>
          <p:cNvSpPr txBox="1"/>
          <p:nvPr/>
        </p:nvSpPr>
        <p:spPr>
          <a:xfrm>
            <a:off x="10401721" y="3396724"/>
            <a:ext cx="5116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Courier" pitchFamily="2" charset="0"/>
              </a:rPr>
              <a:t>---</a:t>
            </a:r>
          </a:p>
          <a:p>
            <a:r>
              <a:rPr kumimoji="1" lang="en-US" altLang="ja-JP" sz="1200" dirty="0">
                <a:solidFill>
                  <a:schemeClr val="accent6"/>
                </a:solidFill>
                <a:latin typeface="Courier" pitchFamily="2" charset="0"/>
              </a:rPr>
              <a:t>+++</a:t>
            </a:r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DFD59FC7-D2EA-F24A-8A48-03F91CFB9303}"/>
              </a:ext>
            </a:extLst>
          </p:cNvPr>
          <p:cNvSpPr/>
          <p:nvPr/>
        </p:nvSpPr>
        <p:spPr>
          <a:xfrm>
            <a:off x="9915943" y="2651653"/>
            <a:ext cx="391886" cy="30186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C9284D98-6C73-8842-A9C0-0EA7F80ED9E9}"/>
              </a:ext>
            </a:extLst>
          </p:cNvPr>
          <p:cNvSpPr/>
          <p:nvPr/>
        </p:nvSpPr>
        <p:spPr>
          <a:xfrm>
            <a:off x="8405199" y="930633"/>
            <a:ext cx="3413374" cy="3741938"/>
          </a:xfrm>
          <a:prstGeom prst="mathMultiply">
            <a:avLst>
              <a:gd name="adj1" fmla="val 3727"/>
            </a:avLst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1F08358-00F9-4844-8142-72E7929D5519}"/>
              </a:ext>
            </a:extLst>
          </p:cNvPr>
          <p:cNvGrpSpPr>
            <a:grpSpLocks noChangeAspect="1"/>
          </p:cNvGrpSpPr>
          <p:nvPr/>
        </p:nvGrpSpPr>
        <p:grpSpPr>
          <a:xfrm>
            <a:off x="7836191" y="4345290"/>
            <a:ext cx="3077159" cy="1036855"/>
            <a:chOff x="1202224" y="1933080"/>
            <a:chExt cx="10151577" cy="3420594"/>
          </a:xfrm>
        </p:grpSpPr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101901A1-1440-3142-B784-C94FFBF00FE4}"/>
                </a:ext>
              </a:extLst>
            </p:cNvPr>
            <p:cNvSpPr/>
            <p:nvPr/>
          </p:nvSpPr>
          <p:spPr>
            <a:xfrm>
              <a:off x="3880714" y="1933080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69E946E1-E10B-544A-BC9B-8D26619895E1}"/>
                </a:ext>
              </a:extLst>
            </p:cNvPr>
            <p:cNvSpPr/>
            <p:nvPr/>
          </p:nvSpPr>
          <p:spPr>
            <a:xfrm>
              <a:off x="3379516" y="5038393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D8329691-0D07-DF48-BE01-1EA629523153}"/>
                </a:ext>
              </a:extLst>
            </p:cNvPr>
            <p:cNvSpPr/>
            <p:nvPr/>
          </p:nvSpPr>
          <p:spPr>
            <a:xfrm>
              <a:off x="4210023" y="4201859"/>
              <a:ext cx="936975" cy="49427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BDB0A399-35DC-4A4B-94BF-DDF573E25F8B}"/>
                </a:ext>
              </a:extLst>
            </p:cNvPr>
            <p:cNvSpPr/>
            <p:nvPr/>
          </p:nvSpPr>
          <p:spPr>
            <a:xfrm>
              <a:off x="2978499" y="2645428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CEDC1AF2-02E7-724B-9190-0D77B60FE3A6}"/>
                </a:ext>
              </a:extLst>
            </p:cNvPr>
            <p:cNvSpPr/>
            <p:nvPr/>
          </p:nvSpPr>
          <p:spPr>
            <a:xfrm>
              <a:off x="2394047" y="3342856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CBC9AA26-B695-0C49-B4AA-EDE0B3C74951}"/>
                </a:ext>
              </a:extLst>
            </p:cNvPr>
            <p:cNvSpPr/>
            <p:nvPr/>
          </p:nvSpPr>
          <p:spPr>
            <a:xfrm>
              <a:off x="1789882" y="4853042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A3EE6EA4-96C1-3044-90AC-936B0CDB130B}"/>
                </a:ext>
              </a:extLst>
            </p:cNvPr>
            <p:cNvSpPr/>
            <p:nvPr/>
          </p:nvSpPr>
          <p:spPr>
            <a:xfrm>
              <a:off x="2933736" y="4099883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3146F625-B589-8A48-9F74-A70C17E5B257}"/>
                </a:ext>
              </a:extLst>
            </p:cNvPr>
            <p:cNvSpPr/>
            <p:nvPr/>
          </p:nvSpPr>
          <p:spPr>
            <a:xfrm>
              <a:off x="1782388" y="4097949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8BC4322A-CE82-374F-BBDB-4471A5D8382D}"/>
                </a:ext>
              </a:extLst>
            </p:cNvPr>
            <p:cNvSpPr/>
            <p:nvPr/>
          </p:nvSpPr>
          <p:spPr>
            <a:xfrm>
              <a:off x="3624442" y="3342856"/>
              <a:ext cx="764059" cy="4942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6B0C28EE-F6B8-1247-8EC2-6AF586293829}"/>
                </a:ext>
              </a:extLst>
            </p:cNvPr>
            <p:cNvSpPr/>
            <p:nvPr/>
          </p:nvSpPr>
          <p:spPr>
            <a:xfrm>
              <a:off x="4744350" y="4852000"/>
              <a:ext cx="936975" cy="49427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0D5D561F-CF80-BD49-8183-C6CC7E8EC852}"/>
                </a:ext>
              </a:extLst>
            </p:cNvPr>
            <p:cNvSpPr/>
            <p:nvPr/>
          </p:nvSpPr>
          <p:spPr>
            <a:xfrm>
              <a:off x="3964743" y="5044755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>
              <a:extLst>
                <a:ext uri="{FF2B5EF4-FFF2-40B4-BE49-F238E27FC236}">
                  <a16:creationId xmlns:a16="http://schemas.microsoft.com/office/drawing/2014/main" id="{73B1F4F9-087E-3143-8FFD-A5DF03196AA7}"/>
                </a:ext>
              </a:extLst>
            </p:cNvPr>
            <p:cNvSpPr/>
            <p:nvPr/>
          </p:nvSpPr>
          <p:spPr>
            <a:xfrm>
              <a:off x="4452834" y="2647411"/>
              <a:ext cx="936975" cy="4942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E3ADA2CF-8738-DA4B-8761-BCB4230A4181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V="1">
              <a:off x="3360529" y="2196759"/>
              <a:ext cx="565425" cy="44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BDCA8B2-BC5C-244E-9D9C-E082C86075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6077" y="3067314"/>
              <a:ext cx="314316" cy="2755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E91BEA74-AF77-B546-B126-75E79C6B4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418" y="3764742"/>
              <a:ext cx="341523" cy="333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FBA32FE0-863B-5E46-966B-1192090982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46212" y="3764742"/>
              <a:ext cx="269554" cy="3351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F6E105C-2513-6B48-BD54-BF3173E9079F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2164418" y="4592219"/>
              <a:ext cx="7494" cy="2608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ADF1010C-5963-B74D-86C3-205BFC288E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0664" y="3067314"/>
              <a:ext cx="375808" cy="2755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片側の 2 つの角を切り取った四角形 32">
              <a:extLst>
                <a:ext uri="{FF2B5EF4-FFF2-40B4-BE49-F238E27FC236}">
                  <a16:creationId xmlns:a16="http://schemas.microsoft.com/office/drawing/2014/main" id="{8E7C008B-A40C-954C-9B50-20F25B9C9877}"/>
                </a:ext>
              </a:extLst>
            </p:cNvPr>
            <p:cNvSpPr/>
            <p:nvPr/>
          </p:nvSpPr>
          <p:spPr>
            <a:xfrm rot="13505231">
              <a:off x="1914786" y="2455050"/>
              <a:ext cx="1839966" cy="3265089"/>
            </a:xfrm>
            <a:prstGeom prst="snip2SameRect">
              <a:avLst>
                <a:gd name="adj1" fmla="val 32614"/>
                <a:gd name="adj2" fmla="val 7271"/>
              </a:avLst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片側の 2 つの角を切り取った四角形 33">
              <a:extLst>
                <a:ext uri="{FF2B5EF4-FFF2-40B4-BE49-F238E27FC236}">
                  <a16:creationId xmlns:a16="http://schemas.microsoft.com/office/drawing/2014/main" id="{41259B4A-26A1-B449-8C99-520E085D24A9}"/>
                </a:ext>
              </a:extLst>
            </p:cNvPr>
            <p:cNvSpPr/>
            <p:nvPr/>
          </p:nvSpPr>
          <p:spPr>
            <a:xfrm rot="8098205">
              <a:off x="4417810" y="3856974"/>
              <a:ext cx="1042700" cy="1858252"/>
            </a:xfrm>
            <a:prstGeom prst="snip2SameRect">
              <a:avLst>
                <a:gd name="adj1" fmla="val 23796"/>
                <a:gd name="adj2" fmla="val 14526"/>
              </a:avLst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806EF565-0BD5-C745-A8B2-789ABED6C810}"/>
                </a:ext>
              </a:extLst>
            </p:cNvPr>
            <p:cNvCxnSpPr>
              <a:cxnSpLocks/>
              <a:stCxn id="25" idx="0"/>
              <a:endCxn id="17" idx="3"/>
            </p:cNvCxnSpPr>
            <p:nvPr/>
          </p:nvCxnSpPr>
          <p:spPr>
            <a:xfrm flipV="1">
              <a:off x="4119203" y="4623745"/>
              <a:ext cx="228037" cy="421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A51C6734-B298-2E46-972E-1FE9D85E5404}"/>
                </a:ext>
              </a:extLst>
            </p:cNvPr>
            <p:cNvCxnSpPr>
              <a:stCxn id="23" idx="5"/>
              <a:endCxn id="17" idx="0"/>
            </p:cNvCxnSpPr>
            <p:nvPr/>
          </p:nvCxnSpPr>
          <p:spPr>
            <a:xfrm>
              <a:off x="4276607" y="3764742"/>
              <a:ext cx="401904" cy="437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C6E8A8B3-3A65-C143-95E0-E22C894F5746}"/>
                </a:ext>
              </a:extLst>
            </p:cNvPr>
            <p:cNvCxnSpPr>
              <a:stCxn id="17" idx="5"/>
              <a:endCxn id="24" idx="0"/>
            </p:cNvCxnSpPr>
            <p:nvPr/>
          </p:nvCxnSpPr>
          <p:spPr>
            <a:xfrm>
              <a:off x="5009781" y="4623745"/>
              <a:ext cx="203057" cy="2282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B765B3D5-1B28-0244-B001-E04190AD6CA4}"/>
                </a:ext>
              </a:extLst>
            </p:cNvPr>
            <p:cNvCxnSpPr>
              <a:stCxn id="21" idx="4"/>
              <a:endCxn id="16" idx="0"/>
            </p:cNvCxnSpPr>
            <p:nvPr/>
          </p:nvCxnSpPr>
          <p:spPr>
            <a:xfrm>
              <a:off x="3315766" y="4594153"/>
              <a:ext cx="218210" cy="4442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ADD37F76-FB96-A445-B2D8-4C4DB588E7AF}"/>
                </a:ext>
              </a:extLst>
            </p:cNvPr>
            <p:cNvSpPr/>
            <p:nvPr/>
          </p:nvSpPr>
          <p:spPr>
            <a:xfrm>
              <a:off x="9208161" y="2757773"/>
              <a:ext cx="764059" cy="4942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円/楕円 39">
              <a:extLst>
                <a:ext uri="{FF2B5EF4-FFF2-40B4-BE49-F238E27FC236}">
                  <a16:creationId xmlns:a16="http://schemas.microsoft.com/office/drawing/2014/main" id="{66BD5A32-E255-6741-9CCC-5A4336354780}"/>
                </a:ext>
              </a:extLst>
            </p:cNvPr>
            <p:cNvSpPr/>
            <p:nvPr/>
          </p:nvSpPr>
          <p:spPr>
            <a:xfrm>
              <a:off x="9492483" y="3368763"/>
              <a:ext cx="764059" cy="561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円/楕円 40">
              <a:extLst>
                <a:ext uri="{FF2B5EF4-FFF2-40B4-BE49-F238E27FC236}">
                  <a16:creationId xmlns:a16="http://schemas.microsoft.com/office/drawing/2014/main" id="{37FF4C31-200C-524E-81F0-24BAEAECA3BD}"/>
                </a:ext>
              </a:extLst>
            </p:cNvPr>
            <p:cNvSpPr/>
            <p:nvPr/>
          </p:nvSpPr>
          <p:spPr>
            <a:xfrm>
              <a:off x="9326034" y="1933080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>
              <a:extLst>
                <a:ext uri="{FF2B5EF4-FFF2-40B4-BE49-F238E27FC236}">
                  <a16:creationId xmlns:a16="http://schemas.microsoft.com/office/drawing/2014/main" id="{DEAF92ED-CAE8-244A-A113-F9CB0BB40DC8}"/>
                </a:ext>
              </a:extLst>
            </p:cNvPr>
            <p:cNvSpPr/>
            <p:nvPr/>
          </p:nvSpPr>
          <p:spPr>
            <a:xfrm>
              <a:off x="9117297" y="4050298"/>
              <a:ext cx="764059" cy="561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C99CC856-D9A2-5746-98B2-29C489E5FE58}"/>
                </a:ext>
              </a:extLst>
            </p:cNvPr>
            <p:cNvSpPr/>
            <p:nvPr/>
          </p:nvSpPr>
          <p:spPr>
            <a:xfrm>
              <a:off x="10475148" y="4944675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>
              <a:extLst>
                <a:ext uri="{FF2B5EF4-FFF2-40B4-BE49-F238E27FC236}">
                  <a16:creationId xmlns:a16="http://schemas.microsoft.com/office/drawing/2014/main" id="{90CFBB16-3196-D54B-97B8-D5BC67D548A0}"/>
                </a:ext>
              </a:extLst>
            </p:cNvPr>
            <p:cNvSpPr/>
            <p:nvPr/>
          </p:nvSpPr>
          <p:spPr>
            <a:xfrm>
              <a:off x="9344866" y="4944675"/>
              <a:ext cx="308919" cy="308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>
              <a:extLst>
                <a:ext uri="{FF2B5EF4-FFF2-40B4-BE49-F238E27FC236}">
                  <a16:creationId xmlns:a16="http://schemas.microsoft.com/office/drawing/2014/main" id="{C91614A2-7425-F245-AEDC-7A6123769E4F}"/>
                </a:ext>
              </a:extLst>
            </p:cNvPr>
            <p:cNvSpPr/>
            <p:nvPr/>
          </p:nvSpPr>
          <p:spPr>
            <a:xfrm>
              <a:off x="7760602" y="2646031"/>
              <a:ext cx="936975" cy="49427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円/楕円 45">
              <a:extLst>
                <a:ext uri="{FF2B5EF4-FFF2-40B4-BE49-F238E27FC236}">
                  <a16:creationId xmlns:a16="http://schemas.microsoft.com/office/drawing/2014/main" id="{63183ED5-2897-7740-94B1-B480CE98E1C2}"/>
                </a:ext>
              </a:extLst>
            </p:cNvPr>
            <p:cNvSpPr/>
            <p:nvPr/>
          </p:nvSpPr>
          <p:spPr>
            <a:xfrm>
              <a:off x="7236851" y="3342856"/>
              <a:ext cx="936975" cy="49427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円/楕円 46">
              <a:extLst>
                <a:ext uri="{FF2B5EF4-FFF2-40B4-BE49-F238E27FC236}">
                  <a16:creationId xmlns:a16="http://schemas.microsoft.com/office/drawing/2014/main" id="{F27E5482-9BF3-FD45-8D9F-2F51E9986D82}"/>
                </a:ext>
              </a:extLst>
            </p:cNvPr>
            <p:cNvSpPr/>
            <p:nvPr/>
          </p:nvSpPr>
          <p:spPr>
            <a:xfrm>
              <a:off x="10416826" y="2640761"/>
              <a:ext cx="936975" cy="4942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2C77CE53-1D6E-1441-9E2B-943A712E0060}"/>
                </a:ext>
              </a:extLst>
            </p:cNvPr>
            <p:cNvCxnSpPr>
              <a:cxnSpLocks/>
              <a:endCxn id="51" idx="4"/>
            </p:cNvCxnSpPr>
            <p:nvPr/>
          </p:nvCxnSpPr>
          <p:spPr>
            <a:xfrm flipV="1">
              <a:off x="9499326" y="4611833"/>
              <a:ext cx="1" cy="3328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F9D67BAA-B7E8-BD4B-9FC1-A71DDB815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9090" y="2196759"/>
              <a:ext cx="1142184" cy="4492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9E91C443-9EBF-1547-886F-B20B9BE77B76}"/>
                </a:ext>
              </a:extLst>
            </p:cNvPr>
            <p:cNvCxnSpPr>
              <a:cxnSpLocks/>
              <a:stCxn id="45" idx="3"/>
              <a:endCxn id="46" idx="0"/>
            </p:cNvCxnSpPr>
            <p:nvPr/>
          </p:nvCxnSpPr>
          <p:spPr>
            <a:xfrm flipH="1">
              <a:off x="7705339" y="3067917"/>
              <a:ext cx="192480" cy="2749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8E27115F-3A24-F245-96F4-C3F03E88CFD0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H="1" flipV="1">
              <a:off x="9480494" y="2241999"/>
              <a:ext cx="109697" cy="515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片側の 2 つの角を切り取った四角形 51">
              <a:extLst>
                <a:ext uri="{FF2B5EF4-FFF2-40B4-BE49-F238E27FC236}">
                  <a16:creationId xmlns:a16="http://schemas.microsoft.com/office/drawing/2014/main" id="{B8DEF762-7B78-1043-A02A-A0B52BFDCBA7}"/>
                </a:ext>
              </a:extLst>
            </p:cNvPr>
            <p:cNvSpPr/>
            <p:nvPr/>
          </p:nvSpPr>
          <p:spPr>
            <a:xfrm rot="13483073">
              <a:off x="7445376" y="2265111"/>
              <a:ext cx="1042700" cy="1858252"/>
            </a:xfrm>
            <a:prstGeom prst="snip2SameRect">
              <a:avLst>
                <a:gd name="adj1" fmla="val 24467"/>
                <a:gd name="adj2" fmla="val 27006"/>
              </a:avLst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片側の 2 つの角を切り取った四角形 52">
              <a:extLst>
                <a:ext uri="{FF2B5EF4-FFF2-40B4-BE49-F238E27FC236}">
                  <a16:creationId xmlns:a16="http://schemas.microsoft.com/office/drawing/2014/main" id="{6ACBC4C3-2DFE-A942-9F46-3D94FE41FC92}"/>
                </a:ext>
              </a:extLst>
            </p:cNvPr>
            <p:cNvSpPr/>
            <p:nvPr/>
          </p:nvSpPr>
          <p:spPr>
            <a:xfrm rot="20680273">
              <a:off x="8876263" y="2634268"/>
              <a:ext cx="1650138" cy="2044732"/>
            </a:xfrm>
            <a:prstGeom prst="snip2SameRect">
              <a:avLst>
                <a:gd name="adj1" fmla="val 35797"/>
                <a:gd name="adj2" fmla="val 17959"/>
              </a:avLst>
            </a:pr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FDEEB437-8781-9843-AB49-62F475428094}"/>
                </a:ext>
              </a:extLst>
            </p:cNvPr>
            <p:cNvCxnSpPr>
              <a:stCxn id="41" idx="5"/>
              <a:endCxn id="47" idx="0"/>
            </p:cNvCxnSpPr>
            <p:nvPr/>
          </p:nvCxnSpPr>
          <p:spPr>
            <a:xfrm>
              <a:off x="9589713" y="2196759"/>
              <a:ext cx="1295601" cy="4440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C193945F-583D-C24C-9B70-F71A375A138F}"/>
                </a:ext>
              </a:extLst>
            </p:cNvPr>
            <p:cNvCxnSpPr>
              <a:cxnSpLocks/>
              <a:stCxn id="40" idx="5"/>
              <a:endCxn id="43" idx="0"/>
            </p:cNvCxnSpPr>
            <p:nvPr/>
          </p:nvCxnSpPr>
          <p:spPr>
            <a:xfrm>
              <a:off x="10144648" y="3848063"/>
              <a:ext cx="484960" cy="1096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3B767364-0BA0-6041-9545-5A4A7B6C669E}"/>
                </a:ext>
              </a:extLst>
            </p:cNvPr>
            <p:cNvCxnSpPr>
              <a:cxnSpLocks/>
              <a:stCxn id="40" idx="3"/>
              <a:endCxn id="42" idx="0"/>
            </p:cNvCxnSpPr>
            <p:nvPr/>
          </p:nvCxnSpPr>
          <p:spPr>
            <a:xfrm flipH="1">
              <a:off x="9499327" y="3848063"/>
              <a:ext cx="105050" cy="2022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FC1B2D68-F57A-504D-932F-23AB2D3F3DB0}"/>
                </a:ext>
              </a:extLst>
            </p:cNvPr>
            <p:cNvCxnSpPr>
              <a:cxnSpLocks/>
              <a:stCxn id="39" idx="5"/>
              <a:endCxn id="40" idx="0"/>
            </p:cNvCxnSpPr>
            <p:nvPr/>
          </p:nvCxnSpPr>
          <p:spPr>
            <a:xfrm>
              <a:off x="9860326" y="3179659"/>
              <a:ext cx="14187" cy="189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2B82AA63-56D5-F94D-8DE9-E03BDA96D039}"/>
                </a:ext>
              </a:extLst>
            </p:cNvPr>
            <p:cNvCxnSpPr>
              <a:cxnSpLocks/>
              <a:stCxn id="26" idx="0"/>
              <a:endCxn id="14" idx="5"/>
            </p:cNvCxnSpPr>
            <p:nvPr/>
          </p:nvCxnSpPr>
          <p:spPr>
            <a:xfrm flipH="1" flipV="1">
              <a:off x="4144393" y="2196759"/>
              <a:ext cx="776929" cy="4506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08579E68-7617-5140-9814-003EEE29321C}"/>
                </a:ext>
              </a:extLst>
            </p:cNvPr>
            <p:cNvCxnSpPr>
              <a:stCxn id="34" idx="2"/>
              <a:endCxn id="52" idx="3"/>
            </p:cNvCxnSpPr>
            <p:nvPr/>
          </p:nvCxnSpPr>
          <p:spPr>
            <a:xfrm flipV="1">
              <a:off x="5307618" y="3854455"/>
              <a:ext cx="2005360" cy="562802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149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7156AD-7FEC-2D4F-BA99-F0B9103D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Comparing Abstract Syntax Trees (ASTs)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1711A2-33AA-F54F-A8B7-1055999A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8AB5-D5D6-E948-87F1-C53DB2300153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02D6C3D-108C-B043-8724-D57CA271F6A8}"/>
              </a:ext>
            </a:extLst>
          </p:cNvPr>
          <p:cNvCxnSpPr>
            <a:cxnSpLocks/>
            <a:stCxn id="10" idx="4"/>
            <a:endCxn id="14" idx="0"/>
          </p:cNvCxnSpPr>
          <p:nvPr/>
        </p:nvCxnSpPr>
        <p:spPr>
          <a:xfrm flipH="1">
            <a:off x="2059634" y="2650260"/>
            <a:ext cx="1154124" cy="452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E691723-375F-FD42-B12B-FFEC35DA7FCF}"/>
              </a:ext>
            </a:extLst>
          </p:cNvPr>
          <p:cNvCxnSpPr>
            <a:cxnSpLocks/>
            <a:stCxn id="10" idx="4"/>
            <a:endCxn id="13" idx="0"/>
          </p:cNvCxnSpPr>
          <p:nvPr/>
        </p:nvCxnSpPr>
        <p:spPr>
          <a:xfrm>
            <a:off x="3213758" y="2650260"/>
            <a:ext cx="2053044" cy="460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B0E8613-7ABB-7845-A31F-2DEC16A2C93F}"/>
              </a:ext>
            </a:extLst>
          </p:cNvPr>
          <p:cNvCxnSpPr/>
          <p:nvPr/>
        </p:nvCxnSpPr>
        <p:spPr>
          <a:xfrm flipH="1">
            <a:off x="1590502" y="3642905"/>
            <a:ext cx="509391" cy="505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>
            <a:extLst>
              <a:ext uri="{FF2B5EF4-FFF2-40B4-BE49-F238E27FC236}">
                <a16:creationId xmlns:a16="http://schemas.microsoft.com/office/drawing/2014/main" id="{B0D9C86F-8676-ED4A-A6DA-1EE689267C5A}"/>
              </a:ext>
            </a:extLst>
          </p:cNvPr>
          <p:cNvSpPr/>
          <p:nvPr/>
        </p:nvSpPr>
        <p:spPr>
          <a:xfrm>
            <a:off x="2801036" y="2110260"/>
            <a:ext cx="825443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Courier" pitchFamily="2" charset="0"/>
              </a:rPr>
              <a:t>if</a:t>
            </a:r>
            <a:endParaRPr kumimoji="1" lang="ja-JP" altLang="en-US" sz="2400" b="1" dirty="0">
              <a:solidFill>
                <a:schemeClr val="tx1"/>
              </a:solidFill>
              <a:latin typeface="Courier" pitchFamily="2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D25C7C0-218E-0D4F-B0A8-59062BB4623B}"/>
              </a:ext>
            </a:extLst>
          </p:cNvPr>
          <p:cNvCxnSpPr>
            <a:cxnSpLocks/>
          </p:cNvCxnSpPr>
          <p:nvPr/>
        </p:nvCxnSpPr>
        <p:spPr>
          <a:xfrm>
            <a:off x="2099893" y="3642905"/>
            <a:ext cx="509391" cy="505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6BB18A-3730-1E45-A338-291BCB39CA05}"/>
              </a:ext>
            </a:extLst>
          </p:cNvPr>
          <p:cNvCxnSpPr>
            <a:cxnSpLocks/>
          </p:cNvCxnSpPr>
          <p:nvPr/>
        </p:nvCxnSpPr>
        <p:spPr>
          <a:xfrm>
            <a:off x="2609284" y="4688600"/>
            <a:ext cx="11650" cy="505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>
            <a:extLst>
              <a:ext uri="{FF2B5EF4-FFF2-40B4-BE49-F238E27FC236}">
                <a16:creationId xmlns:a16="http://schemas.microsoft.com/office/drawing/2014/main" id="{E7079F31-93CC-0044-9340-1403AB371A75}"/>
              </a:ext>
            </a:extLst>
          </p:cNvPr>
          <p:cNvSpPr/>
          <p:nvPr/>
        </p:nvSpPr>
        <p:spPr>
          <a:xfrm>
            <a:off x="4479538" y="3110869"/>
            <a:ext cx="1574527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  <a:latin typeface="Courier" pitchFamily="2" charset="0"/>
              </a:rPr>
              <a:t>break</a:t>
            </a:r>
            <a:endParaRPr kumimoji="1" lang="ja-JP" altLang="en-US" sz="2400" b="1" dirty="0">
              <a:solidFill>
                <a:sysClr val="windowText" lastClr="000000"/>
              </a:solidFill>
              <a:latin typeface="Courier" pitchFamily="2" charset="0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57337134-2231-A34F-B919-3631642AF502}"/>
              </a:ext>
            </a:extLst>
          </p:cNvPr>
          <p:cNvSpPr/>
          <p:nvPr/>
        </p:nvSpPr>
        <p:spPr>
          <a:xfrm>
            <a:off x="1659374" y="3102905"/>
            <a:ext cx="800519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Courier" pitchFamily="2" charset="0"/>
              </a:rPr>
              <a:t>||</a:t>
            </a:r>
            <a:endParaRPr kumimoji="1" lang="ja-JP" altLang="en-US" sz="2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DFA98A6D-3072-D14C-9C41-F6EDB98F72A2}"/>
              </a:ext>
            </a:extLst>
          </p:cNvPr>
          <p:cNvSpPr/>
          <p:nvPr/>
        </p:nvSpPr>
        <p:spPr>
          <a:xfrm>
            <a:off x="2260934" y="5194295"/>
            <a:ext cx="72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ysClr val="windowText" lastClr="000000"/>
                </a:solidFill>
                <a:latin typeface="Courier" pitchFamily="2" charset="0"/>
              </a:rPr>
              <a:t>a</a:t>
            </a:r>
            <a:endParaRPr kumimoji="1" lang="ja-JP" altLang="en-US" sz="2400" dirty="0">
              <a:solidFill>
                <a:sysClr val="windowText" lastClr="000000"/>
              </a:solidFill>
              <a:latin typeface="Courier" pitchFamily="2" charset="0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A8D19E88-2CCA-E043-AA85-0E66036C1EB2}"/>
              </a:ext>
            </a:extLst>
          </p:cNvPr>
          <p:cNvSpPr/>
          <p:nvPr/>
        </p:nvSpPr>
        <p:spPr>
          <a:xfrm>
            <a:off x="2249284" y="4148600"/>
            <a:ext cx="72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Courier" pitchFamily="2" charset="0"/>
              </a:rPr>
              <a:t>f</a:t>
            </a:r>
            <a:endParaRPr kumimoji="1" lang="ja-JP" altLang="en-US" sz="2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1F526B1B-DCBE-E34F-B714-BDDBD1173FD0}"/>
              </a:ext>
            </a:extLst>
          </p:cNvPr>
          <p:cNvSpPr/>
          <p:nvPr/>
        </p:nvSpPr>
        <p:spPr>
          <a:xfrm>
            <a:off x="1230502" y="4148600"/>
            <a:ext cx="72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ysClr val="windowText" lastClr="000000"/>
                </a:solidFill>
                <a:latin typeface="Courier" pitchFamily="2" charset="0"/>
              </a:rPr>
              <a:t>x</a:t>
            </a:r>
            <a:endParaRPr kumimoji="1" lang="ja-JP" altLang="en-US" sz="2400" dirty="0">
              <a:solidFill>
                <a:sysClr val="windowText" lastClr="000000"/>
              </a:solidFill>
              <a:latin typeface="Courier" pitchFamily="2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9678D67-178E-FE41-B70F-543D050AD801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7415676" y="2650260"/>
            <a:ext cx="867318" cy="444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6AB9D4F-9F67-3846-9BF0-1E620C668D12}"/>
              </a:ext>
            </a:extLst>
          </p:cNvPr>
          <p:cNvCxnSpPr>
            <a:cxnSpLocks/>
            <a:stCxn id="21" idx="4"/>
            <a:endCxn id="24" idx="0"/>
          </p:cNvCxnSpPr>
          <p:nvPr/>
        </p:nvCxnSpPr>
        <p:spPr>
          <a:xfrm>
            <a:off x="8427172" y="2650260"/>
            <a:ext cx="226635" cy="460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57F3232-00EF-DC45-BF9C-5E9676C3A952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6956859" y="4733618"/>
            <a:ext cx="458817" cy="474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>
            <a:extLst>
              <a:ext uri="{FF2B5EF4-FFF2-40B4-BE49-F238E27FC236}">
                <a16:creationId xmlns:a16="http://schemas.microsoft.com/office/drawing/2014/main" id="{EC4093A5-9EC4-2348-A7DA-D9B7BA2602E1}"/>
              </a:ext>
            </a:extLst>
          </p:cNvPr>
          <p:cNvSpPr/>
          <p:nvPr/>
        </p:nvSpPr>
        <p:spPr>
          <a:xfrm>
            <a:off x="8008055" y="2110260"/>
            <a:ext cx="838233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Courier" pitchFamily="2" charset="0"/>
              </a:rPr>
              <a:t>if</a:t>
            </a:r>
            <a:endParaRPr kumimoji="1" lang="ja-JP" altLang="en-US" sz="2400" b="1" dirty="0">
              <a:solidFill>
                <a:schemeClr val="tx1"/>
              </a:solidFill>
              <a:latin typeface="Courier" pitchFamily="2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30E3EE4-FCE1-6248-8F69-D6944D626EC3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7415676" y="4733618"/>
            <a:ext cx="428871" cy="505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9B29788-414F-A141-8C76-BB3BBEAE8465}"/>
              </a:ext>
            </a:extLst>
          </p:cNvPr>
          <p:cNvCxnSpPr/>
          <p:nvPr/>
        </p:nvCxnSpPr>
        <p:spPr>
          <a:xfrm>
            <a:off x="7925067" y="5208515"/>
            <a:ext cx="11650" cy="505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>
            <a:extLst>
              <a:ext uri="{FF2B5EF4-FFF2-40B4-BE49-F238E27FC236}">
                <a16:creationId xmlns:a16="http://schemas.microsoft.com/office/drawing/2014/main" id="{B72EE9E6-5870-6C40-A0F6-49A21FCB5654}"/>
              </a:ext>
            </a:extLst>
          </p:cNvPr>
          <p:cNvSpPr/>
          <p:nvPr/>
        </p:nvSpPr>
        <p:spPr>
          <a:xfrm>
            <a:off x="7854216" y="3110960"/>
            <a:ext cx="1599182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ysClr val="windowText" lastClr="000000"/>
                </a:solidFill>
                <a:latin typeface="Courier" pitchFamily="2" charset="0"/>
              </a:rPr>
              <a:t>break</a:t>
            </a:r>
            <a:endParaRPr kumimoji="1" lang="ja-JP" altLang="en-US" sz="2400" b="1" dirty="0">
              <a:solidFill>
                <a:sysClr val="windowText" lastClr="000000"/>
              </a:solidFill>
              <a:latin typeface="Courier" pitchFamily="2" charset="0"/>
            </a:endParaRPr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21749253-0603-664C-94CB-A76DFC197F08}"/>
              </a:ext>
            </a:extLst>
          </p:cNvPr>
          <p:cNvSpPr/>
          <p:nvPr/>
        </p:nvSpPr>
        <p:spPr>
          <a:xfrm>
            <a:off x="6975155" y="4193618"/>
            <a:ext cx="881041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Courier" pitchFamily="2" charset="0"/>
              </a:rPr>
              <a:t>&amp;&amp;</a:t>
            </a:r>
            <a:endParaRPr kumimoji="1" lang="ja-JP" altLang="en-US" sz="2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3A9B2410-DC24-DC48-99C8-9A2AF7A3F305}"/>
              </a:ext>
            </a:extLst>
          </p:cNvPr>
          <p:cNvSpPr/>
          <p:nvPr/>
        </p:nvSpPr>
        <p:spPr>
          <a:xfrm>
            <a:off x="7055676" y="3095240"/>
            <a:ext cx="72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Courier" pitchFamily="2" charset="0"/>
              </a:rPr>
              <a:t>!</a:t>
            </a:r>
            <a:endParaRPr kumimoji="1" lang="ja-JP" altLang="en-US" sz="2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45109A08-1C1C-E64F-9EB9-4CF08935F89F}"/>
              </a:ext>
            </a:extLst>
          </p:cNvPr>
          <p:cNvSpPr/>
          <p:nvPr/>
        </p:nvSpPr>
        <p:spPr>
          <a:xfrm>
            <a:off x="7565067" y="5194295"/>
            <a:ext cx="72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ysClr val="windowText" lastClr="000000"/>
                </a:solidFill>
                <a:latin typeface="Courier" pitchFamily="2" charset="0"/>
              </a:rPr>
              <a:t>a</a:t>
            </a:r>
            <a:endParaRPr kumimoji="1" lang="ja-JP" altLang="en-US" sz="2400" dirty="0">
              <a:solidFill>
                <a:sysClr val="windowText" lastClr="000000"/>
              </a:solidFill>
              <a:latin typeface="Courier" pitchFamily="2" charset="0"/>
            </a:endParaRPr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225E3EC4-046D-AD49-98FB-FD6E9370453D}"/>
              </a:ext>
            </a:extLst>
          </p:cNvPr>
          <p:cNvSpPr/>
          <p:nvPr/>
        </p:nvSpPr>
        <p:spPr>
          <a:xfrm>
            <a:off x="6596859" y="5208515"/>
            <a:ext cx="72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ysClr val="windowText" lastClr="000000"/>
                </a:solidFill>
                <a:latin typeface="Courier" pitchFamily="2" charset="0"/>
              </a:rPr>
              <a:t>x</a:t>
            </a:r>
            <a:endParaRPr kumimoji="1" lang="ja-JP" altLang="en-US" sz="2400" dirty="0">
              <a:solidFill>
                <a:sysClr val="windowText" lastClr="000000"/>
              </a:solidFill>
              <a:latin typeface="Courier" pitchFamily="2" charset="0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9B97448-E084-D240-9D95-FAD28FD60FA2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7415676" y="3635240"/>
            <a:ext cx="0" cy="558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>
            <a:extLst>
              <a:ext uri="{FF2B5EF4-FFF2-40B4-BE49-F238E27FC236}">
                <a16:creationId xmlns:a16="http://schemas.microsoft.com/office/drawing/2014/main" id="{7D128EAB-62B2-4D4B-9EB2-889F72A6BAAC}"/>
              </a:ext>
            </a:extLst>
          </p:cNvPr>
          <p:cNvSpPr/>
          <p:nvPr/>
        </p:nvSpPr>
        <p:spPr>
          <a:xfrm>
            <a:off x="2503686" y="3110869"/>
            <a:ext cx="18626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Courier" pitchFamily="2" charset="0"/>
              </a:rPr>
              <a:t>return</a:t>
            </a:r>
            <a:endParaRPr kumimoji="1" lang="ja-JP" altLang="en-US" sz="2400" b="1" dirty="0">
              <a:solidFill>
                <a:schemeClr val="tx1"/>
              </a:solidFill>
              <a:latin typeface="Courier" pitchFamily="2" charset="0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C1F4764-52F7-964B-A3A7-E8833A6539E5}"/>
              </a:ext>
            </a:extLst>
          </p:cNvPr>
          <p:cNvCxnSpPr>
            <a:cxnSpLocks/>
            <a:stCxn id="10" idx="4"/>
            <a:endCxn id="30" idx="0"/>
          </p:cNvCxnSpPr>
          <p:nvPr/>
        </p:nvCxnSpPr>
        <p:spPr>
          <a:xfrm>
            <a:off x="3213758" y="2650260"/>
            <a:ext cx="221228" cy="460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>
            <a:extLst>
              <a:ext uri="{FF2B5EF4-FFF2-40B4-BE49-F238E27FC236}">
                <a16:creationId xmlns:a16="http://schemas.microsoft.com/office/drawing/2014/main" id="{374AE7F0-D6D6-CD4B-B99A-22B2A6ADFEB7}"/>
              </a:ext>
            </a:extLst>
          </p:cNvPr>
          <p:cNvSpPr/>
          <p:nvPr/>
        </p:nvSpPr>
        <p:spPr>
          <a:xfrm>
            <a:off x="9537182" y="3121606"/>
            <a:ext cx="1816618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Courier" pitchFamily="2" charset="0"/>
              </a:rPr>
              <a:t>return</a:t>
            </a:r>
            <a:endParaRPr kumimoji="1" lang="ja-JP" altLang="en-US" sz="2400" b="1" dirty="0">
              <a:solidFill>
                <a:schemeClr val="tx1"/>
              </a:solidFill>
              <a:latin typeface="Courier" pitchFamily="2" charset="0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ECCCD33-76E6-764E-A961-0D6F7D72641C}"/>
              </a:ext>
            </a:extLst>
          </p:cNvPr>
          <p:cNvCxnSpPr>
            <a:cxnSpLocks/>
            <a:stCxn id="21" idx="4"/>
            <a:endCxn id="32" idx="0"/>
          </p:cNvCxnSpPr>
          <p:nvPr/>
        </p:nvCxnSpPr>
        <p:spPr>
          <a:xfrm>
            <a:off x="8427172" y="2650260"/>
            <a:ext cx="2018319" cy="471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E4C87BD-9771-6144-9117-AA7393EEF45B}"/>
              </a:ext>
            </a:extLst>
          </p:cNvPr>
          <p:cNvGrpSpPr/>
          <p:nvPr/>
        </p:nvGrpSpPr>
        <p:grpSpPr>
          <a:xfrm>
            <a:off x="1845059" y="2380260"/>
            <a:ext cx="6808748" cy="3354034"/>
            <a:chOff x="1845059" y="2380260"/>
            <a:chExt cx="6808748" cy="3354034"/>
          </a:xfrm>
        </p:grpSpPr>
        <p:cxnSp>
          <p:nvCxnSpPr>
            <p:cNvPr id="34" name="曲線コネクタ 33">
              <a:extLst>
                <a:ext uri="{FF2B5EF4-FFF2-40B4-BE49-F238E27FC236}">
                  <a16:creationId xmlns:a16="http://schemas.microsoft.com/office/drawing/2014/main" id="{45CBB369-9F7F-AD4E-A668-AB64E815C2DF}"/>
                </a:ext>
              </a:extLst>
            </p:cNvPr>
            <p:cNvCxnSpPr>
              <a:cxnSpLocks/>
              <a:stCxn id="10" idx="6"/>
              <a:endCxn id="21" idx="2"/>
            </p:cNvCxnSpPr>
            <p:nvPr/>
          </p:nvCxnSpPr>
          <p:spPr>
            <a:xfrm>
              <a:off x="3626479" y="2380260"/>
              <a:ext cx="4381576" cy="12700"/>
            </a:xfrm>
            <a:prstGeom prst="curvedConnector3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曲線コネクタ 34">
              <a:extLst>
                <a:ext uri="{FF2B5EF4-FFF2-40B4-BE49-F238E27FC236}">
                  <a16:creationId xmlns:a16="http://schemas.microsoft.com/office/drawing/2014/main" id="{FAB7FAF7-854A-6047-B86B-529236EDE828}"/>
                </a:ext>
              </a:extLst>
            </p:cNvPr>
            <p:cNvCxnSpPr>
              <a:cxnSpLocks/>
              <a:stCxn id="13" idx="5"/>
              <a:endCxn id="24" idx="4"/>
            </p:cNvCxnSpPr>
            <p:nvPr/>
          </p:nvCxnSpPr>
          <p:spPr>
            <a:xfrm rot="16200000" flipH="1">
              <a:off x="7199058" y="2196211"/>
              <a:ext cx="79172" cy="2830326"/>
            </a:xfrm>
            <a:prstGeom prst="curvedConnector3">
              <a:avLst>
                <a:gd name="adj1" fmla="val 388738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曲線コネクタ 35">
              <a:extLst>
                <a:ext uri="{FF2B5EF4-FFF2-40B4-BE49-F238E27FC236}">
                  <a16:creationId xmlns:a16="http://schemas.microsoft.com/office/drawing/2014/main" id="{9026FA7C-BB83-104C-B8DE-227688F73D1D}"/>
                </a:ext>
              </a:extLst>
            </p:cNvPr>
            <p:cNvCxnSpPr>
              <a:cxnSpLocks/>
              <a:stCxn id="14" idx="5"/>
              <a:endCxn id="25" idx="2"/>
            </p:cNvCxnSpPr>
            <p:nvPr/>
          </p:nvCxnSpPr>
          <p:spPr>
            <a:xfrm rot="16200000" flipH="1">
              <a:off x="4209010" y="1697473"/>
              <a:ext cx="899794" cy="4632495"/>
            </a:xfrm>
            <a:prstGeom prst="curvedConnector2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曲線コネクタ 36">
              <a:extLst>
                <a:ext uri="{FF2B5EF4-FFF2-40B4-BE49-F238E27FC236}">
                  <a16:creationId xmlns:a16="http://schemas.microsoft.com/office/drawing/2014/main" id="{798A663E-F57B-1144-9DF1-1DCF27C75A7C}"/>
                </a:ext>
              </a:extLst>
            </p:cNvPr>
            <p:cNvCxnSpPr>
              <a:cxnSpLocks/>
              <a:stCxn id="17" idx="5"/>
              <a:endCxn id="28" idx="2"/>
            </p:cNvCxnSpPr>
            <p:nvPr/>
          </p:nvCxnSpPr>
          <p:spPr>
            <a:xfrm rot="16200000" flipH="1">
              <a:off x="3786461" y="2668117"/>
              <a:ext cx="868996" cy="4751799"/>
            </a:xfrm>
            <a:prstGeom prst="curvedConnector2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曲線コネクタ 37">
              <a:extLst>
                <a:ext uri="{FF2B5EF4-FFF2-40B4-BE49-F238E27FC236}">
                  <a16:creationId xmlns:a16="http://schemas.microsoft.com/office/drawing/2014/main" id="{6DA28DEA-E1DF-6C48-8799-C8CCE6100562}"/>
                </a:ext>
              </a:extLst>
            </p:cNvPr>
            <p:cNvCxnSpPr>
              <a:cxnSpLocks/>
              <a:stCxn id="15" idx="5"/>
              <a:endCxn id="27" idx="4"/>
            </p:cNvCxnSpPr>
            <p:nvPr/>
          </p:nvCxnSpPr>
          <p:spPr>
            <a:xfrm rot="16200000" flipH="1">
              <a:off x="5360739" y="3169966"/>
              <a:ext cx="79081" cy="5049575"/>
            </a:xfrm>
            <a:prstGeom prst="curvedConnector3">
              <a:avLst>
                <a:gd name="adj1" fmla="val 389071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43D45EA6-B3EC-7C41-9A5E-63C6E0523150}"/>
              </a:ext>
            </a:extLst>
          </p:cNvPr>
          <p:cNvSpPr txBox="1"/>
          <p:nvPr/>
        </p:nvSpPr>
        <p:spPr>
          <a:xfrm>
            <a:off x="4291091" y="3924504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relabeled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BA2C80E8-9587-B642-85F2-9DBE50E28E94}"/>
              </a:ext>
            </a:extLst>
          </p:cNvPr>
          <p:cNvSpPr txBox="1"/>
          <p:nvPr/>
        </p:nvSpPr>
        <p:spPr>
          <a:xfrm>
            <a:off x="2789485" y="4495656"/>
            <a:ext cx="1112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deleted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E1D40A59-F7CD-A943-B173-E21672876E56}"/>
              </a:ext>
            </a:extLst>
          </p:cNvPr>
          <p:cNvSpPr txBox="1"/>
          <p:nvPr/>
        </p:nvSpPr>
        <p:spPr>
          <a:xfrm>
            <a:off x="6377313" y="2706526"/>
            <a:ext cx="119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inserted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89E742B-2974-E742-A12D-4F1069373FCB}"/>
              </a:ext>
            </a:extLst>
          </p:cNvPr>
          <p:cNvSpPr txBox="1"/>
          <p:nvPr/>
        </p:nvSpPr>
        <p:spPr>
          <a:xfrm>
            <a:off x="9930638" y="3592952"/>
            <a:ext cx="1029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moved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60F22D1-7E14-2F46-B0CD-D0A57E8189C3}"/>
              </a:ext>
            </a:extLst>
          </p:cNvPr>
          <p:cNvSpPr txBox="1"/>
          <p:nvPr/>
        </p:nvSpPr>
        <p:spPr>
          <a:xfrm>
            <a:off x="779421" y="1709061"/>
            <a:ext cx="18774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 pitchFamily="2" charset="0"/>
              </a:rPr>
              <a:t>if</a:t>
            </a:r>
            <a:r>
              <a:rPr lang="en-US" sz="2000" dirty="0">
                <a:latin typeface="Courier" pitchFamily="2" charset="0"/>
              </a:rPr>
              <a:t>(x</a:t>
            </a:r>
            <a:r>
              <a:rPr lang="en-US" sz="2000" b="1" dirty="0">
                <a:latin typeface="Courier" pitchFamily="2" charset="0"/>
              </a:rPr>
              <a:t>||f(</a:t>
            </a:r>
            <a:r>
              <a:rPr lang="en-US" sz="2000" dirty="0">
                <a:latin typeface="Courier" pitchFamily="2" charset="0"/>
              </a:rPr>
              <a:t>a</a:t>
            </a:r>
            <a:r>
              <a:rPr lang="en-US" sz="2000" b="1" dirty="0">
                <a:latin typeface="Courier" pitchFamily="2" charset="0"/>
              </a:rPr>
              <a:t>)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r>
              <a:rPr lang="en-US" sz="2000" b="1" dirty="0">
                <a:latin typeface="Courier" pitchFamily="2" charset="0"/>
                <a:ea typeface="Cambria Math" panose="02040503050406030204" pitchFamily="18" charset="0"/>
              </a:rPr>
              <a:t>return</a:t>
            </a:r>
          </a:p>
          <a:p>
            <a:r>
              <a:rPr lang="en-US" sz="2000" b="1" dirty="0">
                <a:latin typeface="Courier" pitchFamily="2" charset="0"/>
                <a:ea typeface="Cambria Math" panose="02040503050406030204" pitchFamily="18" charset="0"/>
              </a:rPr>
              <a:t>break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F20E5BA-A963-794B-87F3-E871F1208758}"/>
              </a:ext>
            </a:extLst>
          </p:cNvPr>
          <p:cNvSpPr txBox="1"/>
          <p:nvPr/>
        </p:nvSpPr>
        <p:spPr>
          <a:xfrm>
            <a:off x="9476363" y="1709061"/>
            <a:ext cx="18774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 pitchFamily="2" charset="0"/>
              </a:rPr>
              <a:t>if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b="1" dirty="0">
                <a:latin typeface="Courier" pitchFamily="2" charset="0"/>
              </a:rPr>
              <a:t>!</a:t>
            </a:r>
            <a:r>
              <a:rPr lang="en-US" sz="2000" dirty="0">
                <a:latin typeface="Courier" pitchFamily="2" charset="0"/>
              </a:rPr>
              <a:t>(x</a:t>
            </a:r>
            <a:r>
              <a:rPr lang="en-US" sz="2000" b="1" dirty="0">
                <a:latin typeface="Courier" pitchFamily="2" charset="0"/>
              </a:rPr>
              <a:t>&amp;&amp;</a:t>
            </a:r>
            <a:r>
              <a:rPr lang="en-US" sz="2000" dirty="0">
                <a:latin typeface="Courier" pitchFamily="2" charset="0"/>
              </a:rPr>
              <a:t>a))</a:t>
            </a:r>
          </a:p>
          <a:p>
            <a:r>
              <a:rPr lang="en-US" altLang="ja-JP" sz="2000" b="1" dirty="0">
                <a:latin typeface="Courier" pitchFamily="2" charset="0"/>
                <a:ea typeface="Cambria Math" panose="02040503050406030204" pitchFamily="18" charset="0"/>
              </a:rPr>
              <a:t>break</a:t>
            </a:r>
          </a:p>
          <a:p>
            <a:r>
              <a:rPr lang="en-US" sz="2000" b="1" dirty="0">
                <a:latin typeface="Courier" pitchFamily="2" charset="0"/>
                <a:ea typeface="Cambria Math" panose="02040503050406030204" pitchFamily="18" charset="0"/>
              </a:rPr>
              <a:t>return</a:t>
            </a:r>
          </a:p>
        </p:txBody>
      </p: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437FBF28-A809-0646-978F-94EBEF3DAFE1}"/>
              </a:ext>
            </a:extLst>
          </p:cNvPr>
          <p:cNvCxnSpPr>
            <a:cxnSpLocks/>
          </p:cNvCxnSpPr>
          <p:nvPr/>
        </p:nvCxnSpPr>
        <p:spPr>
          <a:xfrm>
            <a:off x="6223596" y="1807535"/>
            <a:ext cx="0" cy="4444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2E2AC1-ECBA-304D-BE57-0700B9C01C0A}"/>
              </a:ext>
            </a:extLst>
          </p:cNvPr>
          <p:cNvSpPr txBox="1"/>
          <p:nvPr/>
        </p:nvSpPr>
        <p:spPr>
          <a:xfrm>
            <a:off x="8384831" y="4519912"/>
            <a:ext cx="340830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Condition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Call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Negation inserted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Then-else interchanged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F620CFE-9C7A-5B48-ABBD-AF2F085B303C}"/>
              </a:ext>
            </a:extLst>
          </p:cNvPr>
          <p:cNvSpPr/>
          <p:nvPr/>
        </p:nvSpPr>
        <p:spPr>
          <a:xfrm>
            <a:off x="1388315" y="1716277"/>
            <a:ext cx="4924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accent2"/>
                </a:solidFill>
                <a:latin typeface="Courier" pitchFamily="2" charset="0"/>
              </a:rPr>
              <a:t>||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BEECA47-DC00-F24F-B2D0-E01592E4232B}"/>
              </a:ext>
            </a:extLst>
          </p:cNvPr>
          <p:cNvSpPr/>
          <p:nvPr/>
        </p:nvSpPr>
        <p:spPr>
          <a:xfrm>
            <a:off x="1695162" y="1705829"/>
            <a:ext cx="8002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accent6"/>
                </a:solidFill>
                <a:latin typeface="Courier" pitchFamily="2" charset="0"/>
              </a:rPr>
              <a:t>f(</a:t>
            </a:r>
            <a:r>
              <a:rPr lang="en-US" altLang="ja-JP" sz="2000" dirty="0">
                <a:latin typeface="Courier" pitchFamily="2" charset="0"/>
              </a:rPr>
              <a:t>a</a:t>
            </a:r>
            <a:r>
              <a:rPr lang="en-US" altLang="ja-JP" sz="2000" b="1" dirty="0">
                <a:solidFill>
                  <a:schemeClr val="accent6"/>
                </a:solidFill>
                <a:latin typeface="Courier" pitchFamily="2" charset="0"/>
              </a:rPr>
              <a:t>)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6A344DF-2A37-1243-868A-BAF7C222F01B}"/>
              </a:ext>
            </a:extLst>
          </p:cNvPr>
          <p:cNvSpPr/>
          <p:nvPr/>
        </p:nvSpPr>
        <p:spPr>
          <a:xfrm>
            <a:off x="778658" y="2013110"/>
            <a:ext cx="110799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  <a:ea typeface="Cambria Math" panose="02040503050406030204" pitchFamily="18" charset="0"/>
              </a:rPr>
              <a:t>return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714A89B-8291-7749-9FC5-EC6592EF26E2}"/>
              </a:ext>
            </a:extLst>
          </p:cNvPr>
          <p:cNvSpPr/>
          <p:nvPr/>
        </p:nvSpPr>
        <p:spPr>
          <a:xfrm>
            <a:off x="9475323" y="2315835"/>
            <a:ext cx="110799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  <a:ea typeface="Cambria Math" panose="02040503050406030204" pitchFamily="18" charset="0"/>
              </a:rPr>
              <a:t>return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0B94609-3877-F744-8593-00E9AB359899}"/>
              </a:ext>
            </a:extLst>
          </p:cNvPr>
          <p:cNvSpPr/>
          <p:nvPr/>
        </p:nvSpPr>
        <p:spPr>
          <a:xfrm>
            <a:off x="10390443" y="1714598"/>
            <a:ext cx="49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accent2"/>
                </a:solidFill>
                <a:latin typeface="Courier" pitchFamily="2" charset="0"/>
              </a:rPr>
              <a:t>&amp;&amp;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0087F23-B40B-7940-A770-384D77C3DE34}"/>
              </a:ext>
            </a:extLst>
          </p:cNvPr>
          <p:cNvSpPr/>
          <p:nvPr/>
        </p:nvSpPr>
        <p:spPr>
          <a:xfrm>
            <a:off x="9933813" y="1705175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accent5"/>
                </a:solidFill>
                <a:latin typeface="Courier" pitchFamily="2" charset="0"/>
              </a:rPr>
              <a:t>!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AFB76E0-BA3E-F04E-BC5C-76513454C5D8}"/>
              </a:ext>
            </a:extLst>
          </p:cNvPr>
          <p:cNvSpPr txBox="1"/>
          <p:nvPr/>
        </p:nvSpPr>
        <p:spPr>
          <a:xfrm>
            <a:off x="659847" y="1367149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Original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C5CA928-C4DF-AB4E-9294-4D4764B1C85F}"/>
              </a:ext>
            </a:extLst>
          </p:cNvPr>
          <p:cNvSpPr txBox="1"/>
          <p:nvPr/>
        </p:nvSpPr>
        <p:spPr>
          <a:xfrm>
            <a:off x="10432809" y="136178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Modified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4B2491-D2FD-BE4A-8AA5-3CF0D2C0201A}"/>
              </a:ext>
            </a:extLst>
          </p:cNvPr>
          <p:cNvSpPr txBox="1"/>
          <p:nvPr/>
        </p:nvSpPr>
        <p:spPr>
          <a:xfrm>
            <a:off x="656267" y="4227682"/>
            <a:ext cx="249299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" altLang="ja-JP" sz="2000" dirty="0">
                <a:latin typeface="Courier" pitchFamily="2" charset="0"/>
              </a:rPr>
              <a:t>@@ -1,3 +1,4 @@</a:t>
            </a:r>
          </a:p>
          <a:p>
            <a:r>
              <a:rPr lang="en" altLang="ja-JP" sz="2000" dirty="0">
                <a:solidFill>
                  <a:srgbClr val="FF4C41"/>
                </a:solidFill>
                <a:latin typeface="Courier" pitchFamily="2" charset="0"/>
              </a:rPr>
              <a:t>-</a:t>
            </a:r>
            <a:r>
              <a:rPr lang="en" altLang="ja-JP" sz="2000" b="1" dirty="0">
                <a:solidFill>
                  <a:srgbClr val="FF4C41"/>
                </a:solidFill>
                <a:latin typeface="Courier" pitchFamily="2" charset="0"/>
              </a:rPr>
              <a:t>if</a:t>
            </a:r>
            <a:r>
              <a:rPr lang="en" altLang="ja-JP" sz="2000" dirty="0">
                <a:solidFill>
                  <a:srgbClr val="FF4C41"/>
                </a:solidFill>
                <a:latin typeface="Courier" pitchFamily="2" charset="0"/>
              </a:rPr>
              <a:t> (x||f(a))</a:t>
            </a:r>
          </a:p>
          <a:p>
            <a:r>
              <a:rPr lang="en" altLang="ja-JP" sz="2000" dirty="0">
                <a:solidFill>
                  <a:srgbClr val="FF4C41"/>
                </a:solidFill>
                <a:latin typeface="Courier" pitchFamily="2" charset="0"/>
              </a:rPr>
              <a:t>-   </a:t>
            </a:r>
            <a:r>
              <a:rPr lang="en" altLang="ja-JP" sz="2000" b="1" dirty="0">
                <a:solidFill>
                  <a:srgbClr val="FF4C41"/>
                </a:solidFill>
                <a:latin typeface="Courier" pitchFamily="2" charset="0"/>
              </a:rPr>
              <a:t>return</a:t>
            </a:r>
          </a:p>
          <a:p>
            <a:r>
              <a:rPr lang="en" altLang="ja-JP" sz="2000" dirty="0">
                <a:solidFill>
                  <a:schemeClr val="accent6"/>
                </a:solidFill>
                <a:latin typeface="Courier" pitchFamily="2" charset="0"/>
              </a:rPr>
              <a:t>+</a:t>
            </a:r>
            <a:r>
              <a:rPr lang="en" altLang="ja-JP" sz="2000" b="1" dirty="0">
                <a:solidFill>
                  <a:schemeClr val="accent6"/>
                </a:solidFill>
                <a:latin typeface="Courier" pitchFamily="2" charset="0"/>
              </a:rPr>
              <a:t>if</a:t>
            </a:r>
            <a:r>
              <a:rPr lang="en" altLang="ja-JP" sz="2000" dirty="0">
                <a:solidFill>
                  <a:schemeClr val="accent6"/>
                </a:solidFill>
                <a:latin typeface="Courier" pitchFamily="2" charset="0"/>
              </a:rPr>
              <a:t> (!(x&amp;&amp;a))</a:t>
            </a:r>
          </a:p>
          <a:p>
            <a:r>
              <a:rPr lang="en" altLang="ja-JP" sz="2000" dirty="0">
                <a:latin typeface="Courier" pitchFamily="2" charset="0"/>
              </a:rPr>
              <a:t>    </a:t>
            </a:r>
            <a:r>
              <a:rPr lang="en" altLang="ja-JP" sz="2000" b="1" dirty="0">
                <a:latin typeface="Courier" pitchFamily="2" charset="0"/>
              </a:rPr>
              <a:t>break</a:t>
            </a:r>
          </a:p>
          <a:p>
            <a:r>
              <a:rPr lang="en" altLang="ja-JP" sz="2000" dirty="0">
                <a:solidFill>
                  <a:schemeClr val="accent6"/>
                </a:solidFill>
                <a:latin typeface="Courier" pitchFamily="2" charset="0"/>
              </a:rPr>
              <a:t>+   </a:t>
            </a:r>
            <a:r>
              <a:rPr lang="en" altLang="ja-JP" sz="2000" b="1" dirty="0">
                <a:solidFill>
                  <a:schemeClr val="accent6"/>
                </a:solidFill>
                <a:latin typeface="Courier" pitchFamily="2" charset="0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8724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244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244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AB55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72BE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 animBg="1"/>
      <p:bldP spid="26" grpId="0" animBg="1"/>
      <p:bldP spid="30" grpId="0" animBg="1"/>
      <p:bldP spid="32" grpId="0" animBg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3" grpId="0" animBg="1"/>
      <p:bldP spid="5" grpId="0"/>
      <p:bldP spid="39" grpId="0"/>
      <p:bldP spid="40" grpId="0"/>
      <p:bldP spid="48" grpId="0"/>
      <p:bldP spid="41" grpId="0"/>
      <p:bldP spid="42" grpId="0"/>
      <p:bldP spid="4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46685</TotalTime>
  <Words>1149</Words>
  <Application>Microsoft Macintosh PowerPoint</Application>
  <PresentationFormat>ワイド画面</PresentationFormat>
  <Paragraphs>405</Paragraphs>
  <Slides>28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7" baseType="lpstr">
      <vt:lpstr>メイリオ</vt:lpstr>
      <vt:lpstr>游ゴシック</vt:lpstr>
      <vt:lpstr>Arial</vt:lpstr>
      <vt:lpstr>Calibri</vt:lpstr>
      <vt:lpstr>Cambria Math</vt:lpstr>
      <vt:lpstr>Courier</vt:lpstr>
      <vt:lpstr>Verdana</vt:lpstr>
      <vt:lpstr>Wingdings</vt:lpstr>
      <vt:lpstr>Office テーマ</vt:lpstr>
      <vt:lpstr>Automated Patch Extraction via Syntax- and Semantics-Aware Delta Debugging on Source Code Changes</vt:lpstr>
      <vt:lpstr>Software Regression</vt:lpstr>
      <vt:lpstr> </vt:lpstr>
      <vt:lpstr>Delta Debugging on Source Code Changes</vt:lpstr>
      <vt:lpstr>Is DD Practical for Real Regressions?</vt:lpstr>
      <vt:lpstr>Complexity Factors of DD [Zeller, 1999]</vt:lpstr>
      <vt:lpstr>Causes of Build Failures</vt:lpstr>
      <vt:lpstr>Syntax- and Semantics-Aware Decomposition to Avoid Build Failures</vt:lpstr>
      <vt:lpstr>Comparing Abstract Syntax Trees (ASTs)</vt:lpstr>
      <vt:lpstr>Tree Hunks</vt:lpstr>
      <vt:lpstr>Rules for Coupling Tree Hunks</vt:lpstr>
      <vt:lpstr>Delta Decomposition</vt:lpstr>
      <vt:lpstr>DDJ: DD on Java Source Code Changes</vt:lpstr>
      <vt:lpstr>AST Differencing</vt:lpstr>
      <vt:lpstr>AST Patching</vt:lpstr>
      <vt:lpstr>Evaluation</vt:lpstr>
      <vt:lpstr> </vt:lpstr>
      <vt:lpstr>Deltas between Vgood and Vbad</vt:lpstr>
      <vt:lpstr>Delta Components and Patch Size</vt:lpstr>
      <vt:lpstr>Build Success Rate and Tests Executed</vt:lpstr>
      <vt:lpstr>Execution Time (Breakdown)</vt:lpstr>
      <vt:lpstr>Defects4J Dataset</vt:lpstr>
      <vt:lpstr>Deltas (in Total) [D4J]</vt:lpstr>
      <vt:lpstr>Delta Components and Patch Size [D4J]</vt:lpstr>
      <vt:lpstr>Build Success Rate and Tests Executed [D4J]</vt:lpstr>
      <vt:lpstr>Execution Time (Breakdown) [D4J]</vt:lpstr>
      <vt:lpstr>Summary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Patch Extraction via Syntax- and Semantics-Aware Delta Debugging on Source Code Changes</dc:title>
  <dc:creator>M H</dc:creator>
  <cp:lastModifiedBy>M H</cp:lastModifiedBy>
  <cp:revision>656</cp:revision>
  <dcterms:created xsi:type="dcterms:W3CDTF">2018-10-04T14:25:46Z</dcterms:created>
  <dcterms:modified xsi:type="dcterms:W3CDTF">2018-11-09T05:18:33Z</dcterms:modified>
</cp:coreProperties>
</file>